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media/image7.jpeg" ContentType="image/jpeg"/>
  <Override PartName="/ppt/media/image10.png" ContentType="image/png"/>
  <Override PartName="/ppt/media/image12.png" ContentType="image/png"/>
  <Override PartName="/ppt/media/image9.jpeg" ContentType="image/jpeg"/>
  <Override PartName="/ppt/media/image22.jpeg" ContentType="image/jpeg"/>
  <Override PartName="/ppt/media/image14.png" ContentType="image/png"/>
  <Override PartName="/ppt/media/image23.png" ContentType="image/png"/>
  <Override PartName="/ppt/media/image32.png" ContentType="image/png"/>
  <Override PartName="/ppt/media/image16.png" ContentType="image/png"/>
  <Override PartName="/ppt/media/image24.jpeg" ContentType="image/jpeg"/>
  <Override PartName="/ppt/media/image25.png" ContentType="image/png"/>
  <Override PartName="/ppt/media/image2.jpeg" ContentType="image/jpeg"/>
  <Override PartName="/ppt/media/image18.png" ContentType="image/png"/>
  <Override PartName="/ppt/media/image30.jpeg" ContentType="image/jpeg"/>
  <Override PartName="/ppt/media/image27.png" ContentType="image/png"/>
  <Override PartName="/ppt/media/image36.png" ContentType="image/png"/>
  <Override PartName="/ppt/media/image26.jpeg" ContentType="image/jpeg"/>
  <Override PartName="/ppt/media/image15.jpeg" ContentType="image/jpeg"/>
  <Override PartName="/ppt/media/image4.jpeg" ContentType="image/jpeg"/>
  <Override PartName="/ppt/media/image17.jpeg" ContentType="image/jpeg"/>
  <Override PartName="/ppt/media/image28.jpeg" ContentType="image/jpeg"/>
  <Override PartName="/ppt/media/image6.jpeg" ContentType="image/jpeg"/>
  <Override PartName="/ppt/media/image34.jpeg" ContentType="image/jpeg"/>
  <Override PartName="/ppt/media/image19.jpeg" ContentType="image/jpeg"/>
  <Override PartName="/ppt/media/image8.jpeg" ContentType="image/jpeg"/>
  <Override PartName="/ppt/media/image11.png" ContentType="image/png"/>
  <Override PartName="/ppt/media/image20.png" ContentType="image/png"/>
  <Override PartName="/ppt/media/image21.jpeg" ContentType="image/jpeg"/>
  <Override PartName="/ppt/media/image13.png" ContentType="image/png"/>
  <Override PartName="/ppt/media/image31.png" ContentType="image/png"/>
  <Override PartName="/ppt/media/image33.png" ContentType="image/png"/>
  <Override PartName="/ppt/media/image1.jpeg" ContentType="image/jpeg"/>
  <Override PartName="/ppt/media/image35.png" ContentType="image/png"/>
  <Override PartName="/ppt/media/image3.jpeg" ContentType="image/jpeg"/>
  <Override PartName="/ppt/media/image37.png" ContentType="image/png"/>
  <Override PartName="/ppt/media/image5.jpeg" ContentType="image/jpeg"/>
  <Override PartName="/ppt/media/image29.jpeg" ContentType="image/jpeg"/>
  <Override PartName="/ppt/slideLayouts/slideLayout60.xml" ContentType="application/vnd.openxmlformats-officedocument.presentationml.slideLayout+xml"/>
  <Override PartName="/ppt/slideLayouts/slideLayout8.xml" ContentType="application/vnd.openxmlformats-officedocument.presentationml.slideLayout+xml"/>
  <Override PartName="/ppt/slideLayouts/slideLayout69.xml" ContentType="application/vnd.openxmlformats-officedocument.presentationml.slideLayout+xml"/>
  <Override PartName="/ppt/slideLayouts/slideLayout44.xml" ContentType="application/vnd.openxmlformats-officedocument.presentationml.slideLayout+xml"/>
  <Override PartName="/ppt/slideLayouts/slideLayout28.xml" ContentType="application/vnd.openxmlformats-officedocument.presentationml.slideLayout+xml"/>
  <Override PartName="/ppt/slideLayouts/slideLayout53.xml" ContentType="application/vnd.openxmlformats-officedocument.presentationml.slideLayout+xml"/>
  <Override PartName="/ppt/slideLayouts/slideLayout12.xml" ContentType="application/vnd.openxmlformats-officedocument.presentationml.slideLayout+xml"/>
  <Override PartName="/ppt/slideLayouts/slideLayout37.xml" ContentType="application/vnd.openxmlformats-officedocument.presentationml.slideLayout+xml"/>
  <Override PartName="/ppt/slideLayouts/slideLayout1.xml" ContentType="application/vnd.openxmlformats-officedocument.presentationml.slideLayout+xml"/>
  <Override PartName="/ppt/slideLayouts/slideLayout62.xml" ContentType="application/vnd.openxmlformats-officedocument.presentationml.slideLayout+xml"/>
  <Override PartName="/ppt/slideLayouts/slideLayout21.xml" ContentType="application/vnd.openxmlformats-officedocument.presentationml.slideLayout+xml"/>
  <Override PartName="/ppt/slideLayouts/slideLayout46.xml" ContentType="application/vnd.openxmlformats-officedocument.presentationml.slideLayout+xml"/>
  <Override PartName="/ppt/slideLayouts/slideLayout71.xml" ContentType="application/vnd.openxmlformats-officedocument.presentationml.slideLayout+xml"/>
  <Override PartName="/ppt/slideLayouts/slideLayout55.xml" ContentType="application/vnd.openxmlformats-officedocument.presentationml.slideLayout+xml"/>
  <Override PartName="/ppt/slideLayouts/slideLayout30.xml" ContentType="application/vnd.openxmlformats-officedocument.presentationml.slideLayout+xml"/>
  <Override PartName="/ppt/slideLayouts/slideLayout14.xml" ContentType="application/vnd.openxmlformats-officedocument.presentationml.slideLayout+xml"/>
  <Override PartName="/ppt/slideLayouts/slideLayout39.xml" ContentType="application/vnd.openxmlformats-officedocument.presentationml.slideLayout+xml"/>
  <Override PartName="/ppt/slideLayouts/slideLayout3.xml" ContentType="application/vnd.openxmlformats-officedocument.presentationml.slideLayout+xml"/>
  <Override PartName="/ppt/slideLayouts/slideLayout64.xml" ContentType="application/vnd.openxmlformats-officedocument.presentationml.slideLayout+xml"/>
  <Override PartName="/ppt/slideLayouts/slideLayout23.xml" ContentType="application/vnd.openxmlformats-officedocument.presentationml.slideLayout+xml"/>
  <Override PartName="/ppt/slideLayouts/slideLayout48.xml" ContentType="application/vnd.openxmlformats-officedocument.presentationml.slideLayout+xml"/>
  <Override PartName="/ppt/slideLayouts/slideLayout57.xml" ContentType="application/vnd.openxmlformats-officedocument.presentationml.slideLayout+xml"/>
  <Override PartName="/ppt/slideLayouts/slideLayout32.xml" ContentType="application/vnd.openxmlformats-officedocument.presentationml.slideLayout+xml"/>
  <Override PartName="/ppt/slideLayouts/slideLayout16.xml" ContentType="application/vnd.openxmlformats-officedocument.presentationml.slideLayout+xml"/>
  <Override PartName="/ppt/slideLayouts/slideLayout5.xml" ContentType="application/vnd.openxmlformats-officedocument.presentationml.slideLayout+xml"/>
  <Override PartName="/ppt/slideLayouts/slideLayout66.xml" ContentType="application/vnd.openxmlformats-officedocument.presentationml.slideLayout+xml"/>
  <Override PartName="/ppt/slideLayouts/slideLayout41.xml" ContentType="application/vnd.openxmlformats-officedocument.presentationml.slideLayout+xml"/>
  <Override PartName="/ppt/slideLayouts/slideLayout25.xml" ContentType="application/vnd.openxmlformats-officedocument.presentationml.slideLayout+xml"/>
  <Override PartName="/ppt/slideLayouts/slideLayout50.xml" ContentType="application/vnd.openxmlformats-officedocument.presentationml.slideLayout+xml"/>
  <Override PartName="/ppt/slideLayouts/slideLayout59.xml" ContentType="application/vnd.openxmlformats-officedocument.presentationml.slideLayout+xml"/>
  <Override PartName="/ppt/slideLayouts/slideLayout34.xml" ContentType="application/vnd.openxmlformats-officedocument.presentationml.slideLayout+xml"/>
  <Override PartName="/ppt/slideLayouts/_rels/slideLayout36.xml.rels" ContentType="application/vnd.openxmlformats-package.relationships+xml"/>
  <Override PartName="/ppt/slideLayouts/_rels/slideLayout71.xml.rels" ContentType="application/vnd.openxmlformats-package.relationships+xml"/>
  <Override PartName="/ppt/slideLayouts/_rels/slideLayout43.xml.rels" ContentType="application/vnd.openxmlformats-package.relationships+xml"/>
  <Override PartName="/ppt/slideLayouts/_rels/slideLayout15.xml.rels" ContentType="application/vnd.openxmlformats-package.relationships+xml"/>
  <Override PartName="/ppt/slideLayouts/_rels/slideLayout62.xml.rels" ContentType="application/vnd.openxmlformats-package.relationships+xml"/>
  <Override PartName="/ppt/slideLayouts/_rels/slideLayout34.xml.rels" ContentType="application/vnd.openxmlformats-package.relationships+xml"/>
  <Override PartName="/ppt/slideLayouts/_rels/slideLayout9.xml.rels" ContentType="application/vnd.openxmlformats-package.relationships+xml"/>
  <Override PartName="/ppt/slideLayouts/_rels/slideLayout41.xml.rels" ContentType="application/vnd.openxmlformats-package.relationships+xml"/>
  <Override PartName="/ppt/slideLayouts/_rels/slideLayout25.xml.rels" ContentType="application/vnd.openxmlformats-package.relationships+xml"/>
  <Override PartName="/ppt/slideLayouts/_rels/slideLayout60.xml.rels" ContentType="application/vnd.openxmlformats-package.relationships+xml"/>
  <Override PartName="/ppt/slideLayouts/_rels/slideLayout32.xml.rels" ContentType="application/vnd.openxmlformats-package.relationships+xml"/>
  <Override PartName="/ppt/slideLayouts/_rels/slideLayout7.xml.rels" ContentType="application/vnd.openxmlformats-package.relationships+xml"/>
  <Override PartName="/ppt/slideLayouts/_rels/slideLayout51.xml.rels" ContentType="application/vnd.openxmlformats-package.relationships+xml"/>
  <Override PartName="/ppt/slideLayouts/_rels/slideLayout23.xml.rels" ContentType="application/vnd.openxmlformats-package.relationships+xml"/>
  <Override PartName="/ppt/slideLayouts/_rels/slideLayout30.xml.rels" ContentType="application/vnd.openxmlformats-package.relationships+xml"/>
  <Override PartName="/ppt/slideLayouts/_rels/slideLayout68.xml.rels" ContentType="application/vnd.openxmlformats-package.relationships+xml"/>
  <Override PartName="/ppt/slideLayouts/_rels/slideLayout21.xml.rels" ContentType="application/vnd.openxmlformats-package.relationships+xml"/>
  <Override PartName="/ppt/slideLayouts/_rels/slideLayout59.xml.rels" ContentType="application/vnd.openxmlformats-package.relationships+xml"/>
  <Override PartName="/ppt/slideLayouts/_rels/slideLayout12.xml.rels" ContentType="application/vnd.openxmlformats-package.relationships+xml"/>
  <Override PartName="/ppt/slideLayouts/_rels/slideLayout66.xml.rels" ContentType="application/vnd.openxmlformats-package.relationships+xml"/>
  <Override PartName="/ppt/slideLayouts/_rels/slideLayout57.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64.xml.rels" ContentType="application/vnd.openxmlformats-package.relationships+xml"/>
  <Override PartName="/ppt/slideLayouts/_rels/slideLayout4.xml.rels" ContentType="application/vnd.openxmlformats-package.relationships+xml"/>
  <Override PartName="/ppt/slideLayouts/_rels/slideLayout48.xml.rels" ContentType="application/vnd.openxmlformats-package.relationships+xml"/>
  <Override PartName="/ppt/slideLayouts/_rels/slideLayout55.xml.rels" ContentType="application/vnd.openxmlformats-package.relationships+xml"/>
  <Override PartName="/ppt/slideLayouts/_rels/slideLayout27.xml.rels" ContentType="application/vnd.openxmlformats-package.relationships+xml"/>
  <Override PartName="/ppt/slideLayouts/_rels/slideLayout2.xml.rels" ContentType="application/vnd.openxmlformats-package.relationships+xml"/>
  <Override PartName="/ppt/slideLayouts/_rels/slideLayout46.xml.rels" ContentType="application/vnd.openxmlformats-package.relationships+xml"/>
  <Override PartName="/ppt/slideLayouts/_rels/slideLayout18.xml.rels" ContentType="application/vnd.openxmlformats-package.relationships+xml"/>
  <Override PartName="/ppt/slideLayouts/_rels/slideLayout53.xml.rels" ContentType="application/vnd.openxmlformats-package.relationships+xml"/>
  <Override PartName="/ppt/slideLayouts/_rels/slideLayout37.xml.rels" ContentType="application/vnd.openxmlformats-package.relationships+xml"/>
  <Override PartName="/ppt/slideLayouts/_rels/slideLayout72.xml.rels" ContentType="application/vnd.openxmlformats-package.relationships+xml"/>
  <Override PartName="/ppt/slideLayouts/_rels/slideLayout44.xml.rels" ContentType="application/vnd.openxmlformats-package.relationships+xml"/>
  <Override PartName="/ppt/slideLayouts/_rels/slideLayout16.xml.rels" ContentType="application/vnd.openxmlformats-package.relationships+xml"/>
  <Override PartName="/ppt/slideLayouts/_rels/slideLayout63.xml.rels" ContentType="application/vnd.openxmlformats-package.relationships+xml"/>
  <Override PartName="/ppt/slideLayouts/_rels/slideLayout35.xml.rels" ContentType="application/vnd.openxmlformats-package.relationships+xml"/>
  <Override PartName="/ppt/slideLayouts/_rels/slideLayout70.xml.rels" ContentType="application/vnd.openxmlformats-package.relationships+xml"/>
  <Override PartName="/ppt/slideLayouts/_rels/slideLayout42.xml.rels" ContentType="application/vnd.openxmlformats-package.relationships+xml"/>
  <Override PartName="/ppt/slideLayouts/_rels/slideLayout26.xml.rels" ContentType="application/vnd.openxmlformats-package.relationships+xml"/>
  <Override PartName="/ppt/slideLayouts/_rels/slideLayout14.xml.rels" ContentType="application/vnd.openxmlformats-package.relationships+xml"/>
  <Override PartName="/ppt/slideLayouts/_rels/slideLayout61.xml.rels" ContentType="application/vnd.openxmlformats-package.relationships+xml"/>
  <Override PartName="/ppt/slideLayouts/_rels/slideLayout33.xml.rels" ContentType="application/vnd.openxmlformats-package.relationships+xml"/>
  <Override PartName="/ppt/slideLayouts/_rels/slideLayout8.xml.rels" ContentType="application/vnd.openxmlformats-package.relationships+xml"/>
  <Override PartName="/ppt/slideLayouts/_rels/slideLayout40.xml.rels" ContentType="application/vnd.openxmlformats-package.relationships+xml"/>
  <Override PartName="/ppt/slideLayouts/_rels/slideLayout24.xml.rels" ContentType="application/vnd.openxmlformats-package.relationships+xml"/>
  <Override PartName="/ppt/slideLayouts/_rels/slideLayout31.xml.rels" ContentType="application/vnd.openxmlformats-package.relationships+xml"/>
  <Override PartName="/ppt/slideLayouts/_rels/slideLayout6.xml.rels" ContentType="application/vnd.openxmlformats-package.relationships+xml"/>
  <Override PartName="/ppt/slideLayouts/_rels/slideLayout50.xml.rels" ContentType="application/vnd.openxmlformats-package.relationships+xml"/>
  <Override PartName="/ppt/slideLayouts/_rels/slideLayout69.xml.rels" ContentType="application/vnd.openxmlformats-package.relationships+xml"/>
  <Override PartName="/ppt/slideLayouts/_rels/slideLayout22.xml.rels" ContentType="application/vnd.openxmlformats-package.relationships+xml"/>
  <Override PartName="/ppt/slideLayouts/_rels/slideLayout13.xml.rels" ContentType="application/vnd.openxmlformats-package.relationships+xml"/>
  <Override PartName="/ppt/slideLayouts/_rels/slideLayout67.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58.xml.rels" ContentType="application/vnd.openxmlformats-package.relationships+xml"/>
  <Override PartName="/ppt/slideLayouts/_rels/slideLayout11.xml.rels" ContentType="application/vnd.openxmlformats-package.relationships+xml"/>
  <Override PartName="/ppt/slideLayouts/_rels/slideLayout65.xml.rels" ContentType="application/vnd.openxmlformats-package.relationships+xml"/>
  <Override PartName="/ppt/slideLayouts/_rels/slideLayout49.xml.rels" ContentType="application/vnd.openxmlformats-package.relationships+xml"/>
  <Override PartName="/ppt/slideLayouts/_rels/slideLayout5.xml.rels" ContentType="application/vnd.openxmlformats-package.relationships+xml"/>
  <Override PartName="/ppt/slideLayouts/_rels/slideLayout56.xml.rels" ContentType="application/vnd.openxmlformats-package.relationships+xml"/>
  <Override PartName="/ppt/slideLayouts/_rels/slideLayout28.xml.rels" ContentType="application/vnd.openxmlformats-package.relationships+xml"/>
  <Override PartName="/ppt/slideLayouts/_rels/slideLayout47.xml.rels" ContentType="application/vnd.openxmlformats-package.relationships+xml"/>
  <Override PartName="/ppt/slideLayouts/_rels/slideLayout3.xml.rels" ContentType="application/vnd.openxmlformats-package.relationships+xml"/>
  <Override PartName="/ppt/slideLayouts/_rels/slideLayout19.xml.rels" ContentType="application/vnd.openxmlformats-package.relationships+xml"/>
  <Override PartName="/ppt/slideLayouts/_rels/slideLayout54.xml.rels" ContentType="application/vnd.openxmlformats-package.relationships+xml"/>
  <Override PartName="/ppt/slideLayouts/_rels/slideLayout38.xml.rels" ContentType="application/vnd.openxmlformats-package.relationships+xml"/>
  <Override PartName="/ppt/slideLayouts/_rels/slideLayout45.xml.rels" ContentType="application/vnd.openxmlformats-package.relationships+xml"/>
  <Override PartName="/ppt/slideLayouts/_rels/slideLayout1.xml.rels" ContentType="application/vnd.openxmlformats-package.relationships+xml"/>
  <Override PartName="/ppt/slideLayouts/_rels/slideLayout17.xml.rels" ContentType="application/vnd.openxmlformats-package.relationships+xml"/>
  <Override PartName="/ppt/slideLayouts/_rels/slideLayout52.xml.rels" ContentType="application/vnd.openxmlformats-package.relationships+xml"/>
  <Override PartName="/ppt/slideLayouts/slideLayout18.xml" ContentType="application/vnd.openxmlformats-officedocument.presentationml.slideLayout+xml"/>
  <Override PartName="/ppt/slideLayouts/slideLayout7.xml" ContentType="application/vnd.openxmlformats-officedocument.presentationml.slideLayout+xml"/>
  <Override PartName="/ppt/slideLayouts/slideLayout68.xml" ContentType="application/vnd.openxmlformats-officedocument.presentationml.slideLayout+xml"/>
  <Override PartName="/ppt/slideLayouts/slideLayout43.xml" ContentType="application/vnd.openxmlformats-officedocument.presentationml.slideLayout+xml"/>
  <Override PartName="/ppt/slideLayouts/slideLayout27.xml" ContentType="application/vnd.openxmlformats-officedocument.presentationml.slideLayout+xml"/>
  <Override PartName="/ppt/slideLayouts/slideLayout52.xml" ContentType="application/vnd.openxmlformats-officedocument.presentationml.slideLayout+xml"/>
  <Override PartName="/ppt/slideLayouts/slideLayout11.xml" ContentType="application/vnd.openxmlformats-officedocument.presentationml.slideLayout+xml"/>
  <Override PartName="/ppt/slideLayouts/slideLayout36.xml" ContentType="application/vnd.openxmlformats-officedocument.presentationml.slideLayout+xml"/>
  <Override PartName="/ppt/slideLayouts/slideLayout61.xml" ContentType="application/vnd.openxmlformats-officedocument.presentationml.slideLayout+xml"/>
  <Override PartName="/ppt/slideLayouts/slideLayout9.xml" ContentType="application/vnd.openxmlformats-officedocument.presentationml.slideLayout+xml"/>
  <Override PartName="/ppt/slideLayouts/slideLayout20.xml" ContentType="application/vnd.openxmlformats-officedocument.presentationml.slideLayout+xml"/>
  <Override PartName="/ppt/slideLayouts/slideLayout45.xml" ContentType="application/vnd.openxmlformats-officedocument.presentationml.slideLayout+xml"/>
  <Override PartName="/ppt/slideLayouts/slideLayout29.xml" ContentType="application/vnd.openxmlformats-officedocument.presentationml.slideLayout+xml"/>
  <Override PartName="/ppt/slideLayouts/slideLayout70.xml" ContentType="application/vnd.openxmlformats-officedocument.presentationml.slideLayout+xml"/>
  <Override PartName="/ppt/slideLayouts/slideLayout54.xml" ContentType="application/vnd.openxmlformats-officedocument.presentationml.slideLayout+xml"/>
  <Override PartName="/ppt/slideLayouts/slideLayout13.xml" ContentType="application/vnd.openxmlformats-officedocument.presentationml.slideLayout+xml"/>
  <Override PartName="/ppt/slideLayouts/slideLayout38.xml" ContentType="application/vnd.openxmlformats-officedocument.presentationml.slideLayout+xml"/>
  <Override PartName="/ppt/slideLayouts/slideLayout2.xml" ContentType="application/vnd.openxmlformats-officedocument.presentationml.slideLayout+xml"/>
  <Override PartName="/ppt/slideLayouts/slideLayout63.xml" ContentType="application/vnd.openxmlformats-officedocument.presentationml.slideLayout+xml"/>
  <Override PartName="/ppt/slideLayouts/slideLayout22.xml" ContentType="application/vnd.openxmlformats-officedocument.presentationml.slideLayout+xml"/>
  <Override PartName="/ppt/slideLayouts/slideLayout47.xml" ContentType="application/vnd.openxmlformats-officedocument.presentationml.slideLayout+xml"/>
  <Override PartName="/ppt/slideLayouts/slideLayout72.xml" ContentType="application/vnd.openxmlformats-officedocument.presentationml.slideLayout+xml"/>
  <Override PartName="/ppt/slideLayouts/slideLayout56.xml" ContentType="application/vnd.openxmlformats-officedocument.presentationml.slideLayout+xml"/>
  <Override PartName="/ppt/slideLayouts/slideLayout31.xml" ContentType="application/vnd.openxmlformats-officedocument.presentationml.slideLayout+xml"/>
  <Override PartName="/ppt/slideLayouts/slideLayout15.xml" ContentType="application/vnd.openxmlformats-officedocument.presentationml.slideLayout+xml"/>
  <Override PartName="/ppt/slideLayouts/slideLayout4.xml" ContentType="application/vnd.openxmlformats-officedocument.presentationml.slideLayout+xml"/>
  <Override PartName="/ppt/slideLayouts/slideLayout65.xml" ContentType="application/vnd.openxmlformats-officedocument.presentationml.slideLayout+xml"/>
  <Override PartName="/ppt/slideLayouts/slideLayout40.xml" ContentType="application/vnd.openxmlformats-officedocument.presentationml.slideLayout+xml"/>
  <Override PartName="/ppt/slideLayouts/slideLayout24.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33.xml" ContentType="application/vnd.openxmlformats-officedocument.presentationml.slideLayout+xml"/>
  <Override PartName="/ppt/slideLayouts/slideLayout17.xml" ContentType="application/vnd.openxmlformats-officedocument.presentationml.slideLayout+xml"/>
  <Override PartName="/ppt/slideLayouts/slideLayout6.xml" ContentType="application/vnd.openxmlformats-officedocument.presentationml.slideLayout+xml"/>
  <Override PartName="/ppt/slideLayouts/slideLayout67.xml" ContentType="application/vnd.openxmlformats-officedocument.presentationml.slideLayout+xml"/>
  <Override PartName="/ppt/slideLayouts/slideLayout42.xml" ContentType="application/vnd.openxmlformats-officedocument.presentationml.slideLayout+xml"/>
  <Override PartName="/ppt/slideLayouts/slideLayout26.xml" ContentType="application/vnd.openxmlformats-officedocument.presentationml.slideLayout+xml"/>
  <Override PartName="/ppt/slideLayouts/slideLayout51.xml" ContentType="application/vnd.openxmlformats-officedocument.presentationml.slideLayout+xml"/>
  <Override PartName="/ppt/slideLayouts/slideLayout35.xml" ContentType="application/vnd.openxmlformats-officedocument.presentationml.slideLayout+xml"/>
  <Override PartName="/ppt/slideLayouts/slideLayout10.xml" ContentType="application/vnd.openxmlformats-officedocument.presentationml.slideLayout+xml"/>
  <Override PartName="/ppt/slideLayouts/slideLayout19.xml" ContentType="application/vnd.openxmlformats-officedocument.presentationml.slideLayout+xml"/>
  <Override PartName="/ppt/presentation.xml" ContentType="application/vnd.openxmlformats-officedocument.presentationml.presentation.main+xml"/>
  <Override PartName="/ppt/slides/_rels/slide28.xml.rels" ContentType="application/vnd.openxmlformats-package.relationships+xml"/>
  <Override PartName="/ppt/slides/_rels/slide12.xml.rels" ContentType="application/vnd.openxmlformats-package.relationships+xml"/>
  <Override PartName="/ppt/slides/_rels/slide10.xml.rels" ContentType="application/vnd.openxmlformats-package.relationships+xml"/>
  <Override PartName="/ppt/slides/_rels/slide2.xml.rels" ContentType="application/vnd.openxmlformats-package.relationships+xml"/>
  <Override PartName="/ppt/slides/_rels/slide18.xml.rels" ContentType="application/vnd.openxmlformats-package.relationships+xml"/>
  <Override PartName="/ppt/slides/_rels/slide16.xml.rels" ContentType="application/vnd.openxmlformats-package.relationships+xml"/>
  <Override PartName="/ppt/slides/_rels/slide14.xml.rels" ContentType="application/vnd.openxmlformats-package.relationships+xml"/>
  <Override PartName="/ppt/slides/_rels/slide8.xml.rels" ContentType="application/vnd.openxmlformats-package.relationships+xml"/>
  <Override PartName="/ppt/slides/_rels/slide25.xml.rels" ContentType="application/vnd.openxmlformats-package.relationships+xml"/>
  <Override PartName="/ppt/slides/_rels/slide6.xml.rels" ContentType="application/vnd.openxmlformats-package.relationships+xml"/>
  <Override PartName="/ppt/slides/_rels/slide2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29.xml.rels" ContentType="application/vnd.openxmlformats-package.relationships+xml"/>
  <Override PartName="/ppt/slides/_rels/slide27.xml.rels" ContentType="application/vnd.openxmlformats-package.relationships+xml"/>
  <Override PartName="/ppt/slides/_rels/slide13.xml.rels" ContentType="application/vnd.openxmlformats-package.relationships+xml"/>
  <Override PartName="/ppt/slides/_rels/slide11.xml.rels" ContentType="application/vnd.openxmlformats-package.relationships+xml"/>
  <Override PartName="/ppt/slides/_rels/slide30.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_rels/slide19.xml.rels" ContentType="application/vnd.openxmlformats-package.relationships+xml"/>
  <Override PartName="/ppt/slides/_rels/slide17.xml.rels" ContentType="application/vnd.openxmlformats-package.relationships+xml"/>
  <Override PartName="/ppt/slides/_rels/slide15.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7.xml.rels" ContentType="application/vnd.openxmlformats-package.relationships+xml"/>
  <Override PartName="/ppt/slides/_rels/slide24.xml.rels" ContentType="application/vnd.openxmlformats-package.relationships+xml"/>
  <Override PartName="/ppt/slides/_rels/slide22.xml.rels" ContentType="application/vnd.openxmlformats-package.relationships+xml"/>
  <Override PartName="/ppt/slides/_rels/slide5.xml.rels" ContentType="application/vnd.openxmlformats-package.relationships+xml"/>
  <Override PartName="/ppt/slides/_rels/slide2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26.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Masters/slideMaster1.xml" ContentType="application/vnd.openxmlformats-officedocument.presentationml.slideMaster+xml"/>
  <Override PartName="/ppt/slideMasters/slideMaster5.xml" ContentType="application/vnd.openxmlformats-officedocument.presentationml.slideMaster+xml"/>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6.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4.xml" ContentType="application/vnd.openxmlformats-officedocument.theme+xml"/>
  <Override PartName="/ppt/theme/theme1.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heme/theme6.xml" ContentType="application/vnd.openxmlformats-officedocument.theme+xml"/>
  <Override PartName="/ppt/theme/theme3.xml" ContentType="application/vnd.openxmlformats-officedocument.theme+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 id="2147483700" r:id="rId6"/>
    <p:sldMasterId id="2147483713" r:id="rId7"/>
  </p:sld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
        <p:nvSpPr>
          <p:cNvPr id="31" name="PlaceHolder 2"/>
          <p:cNvSpPr>
            <a:spLocks noGrp="1"/>
          </p:cNvSpPr>
          <p:nvPr>
            <p:ph type="body"/>
          </p:nvPr>
        </p:nvSpPr>
        <p:spPr>
          <a:xfrm>
            <a:off x="457200" y="1604520"/>
            <a:ext cx="8229240" cy="2158560"/>
          </a:xfrm>
          <a:prstGeom prst="rect">
            <a:avLst/>
          </a:prstGeom>
        </p:spPr>
        <p:txBody>
          <a:bodyPr bIns="0" lIns="0" rIns="0" tIns="0" wrap="none"/>
          <a:p>
            <a:endParaRPr/>
          </a:p>
        </p:txBody>
      </p:sp>
      <p:sp>
        <p:nvSpPr>
          <p:cNvPr id="32" name="PlaceHolder 3"/>
          <p:cNvSpPr>
            <a:spLocks noGrp="1"/>
          </p:cNvSpPr>
          <p:nvPr>
            <p:ph type="body"/>
          </p:nvPr>
        </p:nvSpPr>
        <p:spPr>
          <a:xfrm>
            <a:off x="457200" y="3968280"/>
            <a:ext cx="8229240" cy="2158560"/>
          </a:xfrm>
          <a:prstGeom prst="rect">
            <a:avLst/>
          </a:prstGeom>
        </p:spPr>
        <p:txBody>
          <a:bodyPr bIns="0" lIns="0" rIns="0" tIns="0" wrap="none"/>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
        <p:nvSpPr>
          <p:cNvPr id="34"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35" name="PlaceHolder 3"/>
          <p:cNvSpPr>
            <a:spLocks noGrp="1"/>
          </p:cNvSpPr>
          <p:nvPr>
            <p:ph type="body"/>
          </p:nvPr>
        </p:nvSpPr>
        <p:spPr>
          <a:xfrm>
            <a:off x="4673520" y="1604520"/>
            <a:ext cx="4015440" cy="2158560"/>
          </a:xfrm>
          <a:prstGeom prst="rect">
            <a:avLst/>
          </a:prstGeom>
        </p:spPr>
        <p:txBody>
          <a:bodyPr bIns="0" lIns="0" rIns="0" tIns="0" wrap="none"/>
          <a:p>
            <a:endParaRPr/>
          </a:p>
        </p:txBody>
      </p:sp>
      <p:sp>
        <p:nvSpPr>
          <p:cNvPr id="36" name="PlaceHolder 4"/>
          <p:cNvSpPr>
            <a:spLocks noGrp="1"/>
          </p:cNvSpPr>
          <p:nvPr>
            <p:ph type="body"/>
          </p:nvPr>
        </p:nvSpPr>
        <p:spPr>
          <a:xfrm>
            <a:off x="4673520" y="3968280"/>
            <a:ext cx="4015440" cy="2158560"/>
          </a:xfrm>
          <a:prstGeom prst="rect">
            <a:avLst/>
          </a:prstGeom>
        </p:spPr>
        <p:txBody>
          <a:bodyPr bIns="0" lIns="0" rIns="0" tIns="0" wrap="none"/>
          <a:p>
            <a:endParaRPr/>
          </a:p>
        </p:txBody>
      </p:sp>
      <p:sp>
        <p:nvSpPr>
          <p:cNvPr id="37" name="PlaceHolder 5"/>
          <p:cNvSpPr>
            <a:spLocks noGrp="1"/>
          </p:cNvSpPr>
          <p:nvPr>
            <p:ph type="body"/>
          </p:nvPr>
        </p:nvSpPr>
        <p:spPr>
          <a:xfrm>
            <a:off x="457200" y="3968280"/>
            <a:ext cx="4015440" cy="215856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
        <p:nvSpPr>
          <p:cNvPr id="39"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40" name="PlaceHolder 3"/>
          <p:cNvSpPr>
            <a:spLocks noGrp="1"/>
          </p:cNvSpPr>
          <p:nvPr>
            <p:ph type="body"/>
          </p:nvPr>
        </p:nvSpPr>
        <p:spPr>
          <a:xfrm>
            <a:off x="4673520" y="1604520"/>
            <a:ext cx="4015440" cy="2158560"/>
          </a:xfrm>
          <a:prstGeom prst="rect">
            <a:avLst/>
          </a:prstGeom>
        </p:spPr>
        <p:txBody>
          <a:bodyPr bIns="0" lIns="0" rIns="0" tIns="0" wrap="none"/>
          <a:p>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50"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
        <p:nvSpPr>
          <p:cNvPr id="51" name="PlaceHolder 2"/>
          <p:cNvSpPr>
            <a:spLocks noGrp="1"/>
          </p:cNvSpPr>
          <p:nvPr>
            <p:ph type="subTitle"/>
          </p:nvPr>
        </p:nvSpPr>
        <p:spPr>
          <a:xfrm>
            <a:off x="457200" y="1604520"/>
            <a:ext cx="8229240" cy="4526280"/>
          </a:xfrm>
          <a:prstGeom prst="rect">
            <a:avLst/>
          </a:prstGeom>
        </p:spPr>
        <p:txBody>
          <a:bodyPr anchor="ctr" bIns="0" lIns="0" rIns="0" tIns="0" wrap="none"/>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
        <p:nvSpPr>
          <p:cNvPr id="53" name="PlaceHolder 2"/>
          <p:cNvSpPr>
            <a:spLocks noGrp="1"/>
          </p:cNvSpPr>
          <p:nvPr>
            <p:ph type="body"/>
          </p:nvPr>
        </p:nvSpPr>
        <p:spPr>
          <a:xfrm>
            <a:off x="457200" y="1604520"/>
            <a:ext cx="8229240" cy="4525920"/>
          </a:xfrm>
          <a:prstGeom prst="rect">
            <a:avLst/>
          </a:prstGeom>
        </p:spPr>
        <p:txBody>
          <a:bodyPr bIns="0" lIns="0" rIns="0" tIns="0" wrap="none"/>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
        <p:nvSpPr>
          <p:cNvPr id="55" name="PlaceHolder 2"/>
          <p:cNvSpPr>
            <a:spLocks noGrp="1"/>
          </p:cNvSpPr>
          <p:nvPr>
            <p:ph type="body"/>
          </p:nvPr>
        </p:nvSpPr>
        <p:spPr>
          <a:xfrm>
            <a:off x="457200" y="1604520"/>
            <a:ext cx="4015440" cy="4525920"/>
          </a:xfrm>
          <a:prstGeom prst="rect">
            <a:avLst/>
          </a:prstGeom>
        </p:spPr>
        <p:txBody>
          <a:bodyPr bIns="0" lIns="0" rIns="0" tIns="0" wrap="none"/>
          <a:p>
            <a:endParaRPr/>
          </a:p>
        </p:txBody>
      </p:sp>
      <p:sp>
        <p:nvSpPr>
          <p:cNvPr id="56" name="PlaceHolder 3"/>
          <p:cNvSpPr>
            <a:spLocks noGrp="1"/>
          </p:cNvSpPr>
          <p:nvPr>
            <p:ph type="body"/>
          </p:nvPr>
        </p:nvSpPr>
        <p:spPr>
          <a:xfrm>
            <a:off x="4673520" y="1604520"/>
            <a:ext cx="4015440" cy="4525920"/>
          </a:xfrm>
          <a:prstGeom prst="rect">
            <a:avLst/>
          </a:prstGeom>
        </p:spPr>
        <p:txBody>
          <a:bodyPr bIns="0" lIns="0" rIns="0" tIns="0" wrap="none"/>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57"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58" name="PlaceHolder 1"/>
          <p:cNvSpPr>
            <a:spLocks noGrp="1"/>
          </p:cNvSpPr>
          <p:nvPr>
            <p:ph type="subTitle"/>
          </p:nvPr>
        </p:nvSpPr>
        <p:spPr>
          <a:xfrm>
            <a:off x="914400" y="274680"/>
            <a:ext cx="7771320" cy="5855760"/>
          </a:xfrm>
          <a:prstGeom prst="rect">
            <a:avLst/>
          </a:prstGeom>
        </p:spPr>
        <p:txBody>
          <a:bodyPr anchor="ctr" bIns="0" lIns="0" rIns="0" tIns="0" wrap="none"/>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
        <p:nvSpPr>
          <p:cNvPr id="60"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61" name="PlaceHolder 3"/>
          <p:cNvSpPr>
            <a:spLocks noGrp="1"/>
          </p:cNvSpPr>
          <p:nvPr>
            <p:ph type="body"/>
          </p:nvPr>
        </p:nvSpPr>
        <p:spPr>
          <a:xfrm>
            <a:off x="457200" y="3968280"/>
            <a:ext cx="4015440" cy="2158560"/>
          </a:xfrm>
          <a:prstGeom prst="rect">
            <a:avLst/>
          </a:prstGeom>
        </p:spPr>
        <p:txBody>
          <a:bodyPr bIns="0" lIns="0" rIns="0" tIns="0" wrap="none"/>
          <a:p>
            <a:endParaRPr/>
          </a:p>
        </p:txBody>
      </p:sp>
      <p:sp>
        <p:nvSpPr>
          <p:cNvPr id="62" name="PlaceHolder 4"/>
          <p:cNvSpPr>
            <a:spLocks noGrp="1"/>
          </p:cNvSpPr>
          <p:nvPr>
            <p:ph type="body"/>
          </p:nvPr>
        </p:nvSpPr>
        <p:spPr>
          <a:xfrm>
            <a:off x="4673520" y="1604520"/>
            <a:ext cx="4015440" cy="452592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
        <p:nvSpPr>
          <p:cNvPr id="10" name="PlaceHolder 2"/>
          <p:cNvSpPr>
            <a:spLocks noGrp="1"/>
          </p:cNvSpPr>
          <p:nvPr>
            <p:ph type="subTitle"/>
          </p:nvPr>
        </p:nvSpPr>
        <p:spPr>
          <a:xfrm>
            <a:off x="457200" y="1604520"/>
            <a:ext cx="8229240" cy="4526280"/>
          </a:xfrm>
          <a:prstGeom prst="rect">
            <a:avLst/>
          </a:prstGeom>
        </p:spPr>
        <p:txBody>
          <a:bodyPr anchor="ctr" bIns="0" lIns="0" rIns="0" tIns="0" wrap="none"/>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
        <p:nvSpPr>
          <p:cNvPr id="64" name="PlaceHolder 2"/>
          <p:cNvSpPr>
            <a:spLocks noGrp="1"/>
          </p:cNvSpPr>
          <p:nvPr>
            <p:ph type="body"/>
          </p:nvPr>
        </p:nvSpPr>
        <p:spPr>
          <a:xfrm>
            <a:off x="457200" y="1604520"/>
            <a:ext cx="4015440" cy="4525920"/>
          </a:xfrm>
          <a:prstGeom prst="rect">
            <a:avLst/>
          </a:prstGeom>
        </p:spPr>
        <p:txBody>
          <a:bodyPr bIns="0" lIns="0" rIns="0" tIns="0" wrap="none"/>
          <a:p>
            <a:endParaRPr/>
          </a:p>
        </p:txBody>
      </p:sp>
      <p:sp>
        <p:nvSpPr>
          <p:cNvPr id="65" name="PlaceHolder 3"/>
          <p:cNvSpPr>
            <a:spLocks noGrp="1"/>
          </p:cNvSpPr>
          <p:nvPr>
            <p:ph type="body"/>
          </p:nvPr>
        </p:nvSpPr>
        <p:spPr>
          <a:xfrm>
            <a:off x="4673520" y="1604520"/>
            <a:ext cx="4015440" cy="2158560"/>
          </a:xfrm>
          <a:prstGeom prst="rect">
            <a:avLst/>
          </a:prstGeom>
        </p:spPr>
        <p:txBody>
          <a:bodyPr bIns="0" lIns="0" rIns="0" tIns="0" wrap="none"/>
          <a:p>
            <a:endParaRPr/>
          </a:p>
        </p:txBody>
      </p:sp>
      <p:sp>
        <p:nvSpPr>
          <p:cNvPr id="66" name="PlaceHolder 4"/>
          <p:cNvSpPr>
            <a:spLocks noGrp="1"/>
          </p:cNvSpPr>
          <p:nvPr>
            <p:ph type="body"/>
          </p:nvPr>
        </p:nvSpPr>
        <p:spPr>
          <a:xfrm>
            <a:off x="4673520" y="3968280"/>
            <a:ext cx="4015440" cy="2158560"/>
          </a:xfrm>
          <a:prstGeom prst="rect">
            <a:avLst/>
          </a:prstGeom>
        </p:spPr>
        <p:txBody>
          <a:bodyPr bIns="0" lIns="0" rIns="0" tIns="0" wrap="none"/>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
        <p:nvSpPr>
          <p:cNvPr id="68"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69" name="PlaceHolder 3"/>
          <p:cNvSpPr>
            <a:spLocks noGrp="1"/>
          </p:cNvSpPr>
          <p:nvPr>
            <p:ph type="body"/>
          </p:nvPr>
        </p:nvSpPr>
        <p:spPr>
          <a:xfrm>
            <a:off x="4673520" y="1604520"/>
            <a:ext cx="4015440" cy="2158560"/>
          </a:xfrm>
          <a:prstGeom prst="rect">
            <a:avLst/>
          </a:prstGeom>
        </p:spPr>
        <p:txBody>
          <a:bodyPr bIns="0" lIns="0" rIns="0" tIns="0" wrap="none"/>
          <a:p>
            <a:endParaRPr/>
          </a:p>
        </p:txBody>
      </p:sp>
      <p:sp>
        <p:nvSpPr>
          <p:cNvPr id="70" name="PlaceHolder 4"/>
          <p:cNvSpPr>
            <a:spLocks noGrp="1"/>
          </p:cNvSpPr>
          <p:nvPr>
            <p:ph type="body"/>
          </p:nvPr>
        </p:nvSpPr>
        <p:spPr>
          <a:xfrm>
            <a:off x="457200" y="3968280"/>
            <a:ext cx="8228520" cy="2158560"/>
          </a:xfrm>
          <a:prstGeom prst="rect">
            <a:avLst/>
          </a:prstGeom>
        </p:spPr>
        <p:txBody>
          <a:bodyPr bIns="0" lIns="0" rIns="0" tIns="0" wrap="none"/>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
        <p:nvSpPr>
          <p:cNvPr id="72" name="PlaceHolder 2"/>
          <p:cNvSpPr>
            <a:spLocks noGrp="1"/>
          </p:cNvSpPr>
          <p:nvPr>
            <p:ph type="body"/>
          </p:nvPr>
        </p:nvSpPr>
        <p:spPr>
          <a:xfrm>
            <a:off x="457200" y="1604520"/>
            <a:ext cx="8229240" cy="2158560"/>
          </a:xfrm>
          <a:prstGeom prst="rect">
            <a:avLst/>
          </a:prstGeom>
        </p:spPr>
        <p:txBody>
          <a:bodyPr bIns="0" lIns="0" rIns="0" tIns="0" wrap="none"/>
          <a:p>
            <a:endParaRPr/>
          </a:p>
        </p:txBody>
      </p:sp>
      <p:sp>
        <p:nvSpPr>
          <p:cNvPr id="73" name="PlaceHolder 3"/>
          <p:cNvSpPr>
            <a:spLocks noGrp="1"/>
          </p:cNvSpPr>
          <p:nvPr>
            <p:ph type="body"/>
          </p:nvPr>
        </p:nvSpPr>
        <p:spPr>
          <a:xfrm>
            <a:off x="457200" y="3968280"/>
            <a:ext cx="8229240" cy="2158560"/>
          </a:xfrm>
          <a:prstGeom prst="rect">
            <a:avLst/>
          </a:prstGeom>
        </p:spPr>
        <p:txBody>
          <a:bodyPr bIns="0" lIns="0" rIns="0" tIns="0" wrap="none"/>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
        <p:nvSpPr>
          <p:cNvPr id="75"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76" name="PlaceHolder 3"/>
          <p:cNvSpPr>
            <a:spLocks noGrp="1"/>
          </p:cNvSpPr>
          <p:nvPr>
            <p:ph type="body"/>
          </p:nvPr>
        </p:nvSpPr>
        <p:spPr>
          <a:xfrm>
            <a:off x="4673520" y="1604520"/>
            <a:ext cx="4015440" cy="2158560"/>
          </a:xfrm>
          <a:prstGeom prst="rect">
            <a:avLst/>
          </a:prstGeom>
        </p:spPr>
        <p:txBody>
          <a:bodyPr bIns="0" lIns="0" rIns="0" tIns="0" wrap="none"/>
          <a:p>
            <a:endParaRPr/>
          </a:p>
        </p:txBody>
      </p:sp>
      <p:sp>
        <p:nvSpPr>
          <p:cNvPr id="77" name="PlaceHolder 4"/>
          <p:cNvSpPr>
            <a:spLocks noGrp="1"/>
          </p:cNvSpPr>
          <p:nvPr>
            <p:ph type="body"/>
          </p:nvPr>
        </p:nvSpPr>
        <p:spPr>
          <a:xfrm>
            <a:off x="4673520" y="3968280"/>
            <a:ext cx="4015440" cy="2158560"/>
          </a:xfrm>
          <a:prstGeom prst="rect">
            <a:avLst/>
          </a:prstGeom>
        </p:spPr>
        <p:txBody>
          <a:bodyPr bIns="0" lIns="0" rIns="0" tIns="0" wrap="none"/>
          <a:p>
            <a:endParaRPr/>
          </a:p>
        </p:txBody>
      </p:sp>
      <p:sp>
        <p:nvSpPr>
          <p:cNvPr id="78" name="PlaceHolder 5"/>
          <p:cNvSpPr>
            <a:spLocks noGrp="1"/>
          </p:cNvSpPr>
          <p:nvPr>
            <p:ph type="body"/>
          </p:nvPr>
        </p:nvSpPr>
        <p:spPr>
          <a:xfrm>
            <a:off x="457200" y="3968280"/>
            <a:ext cx="4015440" cy="2158560"/>
          </a:xfrm>
          <a:prstGeom prst="rect">
            <a:avLst/>
          </a:prstGeom>
        </p:spPr>
        <p:txBody>
          <a:bodyPr bIns="0" lIns="0" rIns="0" tIns="0" wrap="none"/>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
        <p:nvSpPr>
          <p:cNvPr id="80"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81" name="PlaceHolder 3"/>
          <p:cNvSpPr>
            <a:spLocks noGrp="1"/>
          </p:cNvSpPr>
          <p:nvPr>
            <p:ph type="body"/>
          </p:nvPr>
        </p:nvSpPr>
        <p:spPr>
          <a:xfrm>
            <a:off x="4673520" y="1604520"/>
            <a:ext cx="4015440" cy="2158560"/>
          </a:xfrm>
          <a:prstGeom prst="rect">
            <a:avLst/>
          </a:prstGeom>
        </p:spPr>
        <p:txBody>
          <a:bodyPr bIns="0" lIns="0" rIns="0" tIns="0" wrap="none"/>
          <a:p>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91"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
        <p:nvSpPr>
          <p:cNvPr id="92" name="PlaceHolder 2"/>
          <p:cNvSpPr>
            <a:spLocks noGrp="1"/>
          </p:cNvSpPr>
          <p:nvPr>
            <p:ph type="subTitle"/>
          </p:nvPr>
        </p:nvSpPr>
        <p:spPr>
          <a:xfrm>
            <a:off x="457200" y="1604520"/>
            <a:ext cx="8229240" cy="4526280"/>
          </a:xfrm>
          <a:prstGeom prst="rect">
            <a:avLst/>
          </a:prstGeom>
        </p:spPr>
        <p:txBody>
          <a:bodyPr anchor="ctr" bIns="0" lIns="0" rIns="0" tIns="0" wrap="none"/>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
        <p:nvSpPr>
          <p:cNvPr id="94" name="PlaceHolder 2"/>
          <p:cNvSpPr>
            <a:spLocks noGrp="1"/>
          </p:cNvSpPr>
          <p:nvPr>
            <p:ph type="body"/>
          </p:nvPr>
        </p:nvSpPr>
        <p:spPr>
          <a:xfrm>
            <a:off x="457200" y="1604520"/>
            <a:ext cx="8229240" cy="4525920"/>
          </a:xfrm>
          <a:prstGeom prst="rect">
            <a:avLst/>
          </a:prstGeom>
        </p:spPr>
        <p:txBody>
          <a:bodyPr bIns="0" lIns="0" rIns="0" tIns="0" wrap="none"/>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
        <p:nvSpPr>
          <p:cNvPr id="96" name="PlaceHolder 2"/>
          <p:cNvSpPr>
            <a:spLocks noGrp="1"/>
          </p:cNvSpPr>
          <p:nvPr>
            <p:ph type="body"/>
          </p:nvPr>
        </p:nvSpPr>
        <p:spPr>
          <a:xfrm>
            <a:off x="457200" y="1604520"/>
            <a:ext cx="4015440" cy="4525920"/>
          </a:xfrm>
          <a:prstGeom prst="rect">
            <a:avLst/>
          </a:prstGeom>
        </p:spPr>
        <p:txBody>
          <a:bodyPr bIns="0" lIns="0" rIns="0" tIns="0" wrap="none"/>
          <a:p>
            <a:endParaRPr/>
          </a:p>
        </p:txBody>
      </p:sp>
      <p:sp>
        <p:nvSpPr>
          <p:cNvPr id="97" name="PlaceHolder 3"/>
          <p:cNvSpPr>
            <a:spLocks noGrp="1"/>
          </p:cNvSpPr>
          <p:nvPr>
            <p:ph type="body"/>
          </p:nvPr>
        </p:nvSpPr>
        <p:spPr>
          <a:xfrm>
            <a:off x="4673520" y="1604520"/>
            <a:ext cx="4015440" cy="4525920"/>
          </a:xfrm>
          <a:prstGeom prst="rect">
            <a:avLst/>
          </a:prstGeom>
        </p:spPr>
        <p:txBody>
          <a:bodyPr bIns="0" lIns="0" rIns="0" tIns="0" wrap="none"/>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98"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
        <p:nvSpPr>
          <p:cNvPr id="12" name="PlaceHolder 2"/>
          <p:cNvSpPr>
            <a:spLocks noGrp="1"/>
          </p:cNvSpPr>
          <p:nvPr>
            <p:ph type="body"/>
          </p:nvPr>
        </p:nvSpPr>
        <p:spPr>
          <a:xfrm>
            <a:off x="457200" y="1604520"/>
            <a:ext cx="8229240" cy="4525920"/>
          </a:xfrm>
          <a:prstGeom prst="rect">
            <a:avLst/>
          </a:prstGeom>
        </p:spPr>
        <p:txBody>
          <a:bodyPr bIns="0" lIns="0" rIns="0" tIns="0" wrap="none"/>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99" name="PlaceHolder 1"/>
          <p:cNvSpPr>
            <a:spLocks noGrp="1"/>
          </p:cNvSpPr>
          <p:nvPr>
            <p:ph type="subTitle"/>
          </p:nvPr>
        </p:nvSpPr>
        <p:spPr>
          <a:xfrm>
            <a:off x="914400" y="274680"/>
            <a:ext cx="7771320" cy="5855760"/>
          </a:xfrm>
          <a:prstGeom prst="rect">
            <a:avLst/>
          </a:prstGeom>
        </p:spPr>
        <p:txBody>
          <a:bodyPr anchor="ctr" bIns="0" lIns="0" rIns="0" tIns="0" wrap="none"/>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
        <p:nvSpPr>
          <p:cNvPr id="101"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102" name="PlaceHolder 3"/>
          <p:cNvSpPr>
            <a:spLocks noGrp="1"/>
          </p:cNvSpPr>
          <p:nvPr>
            <p:ph type="body"/>
          </p:nvPr>
        </p:nvSpPr>
        <p:spPr>
          <a:xfrm>
            <a:off x="457200" y="3968280"/>
            <a:ext cx="4015440" cy="2158560"/>
          </a:xfrm>
          <a:prstGeom prst="rect">
            <a:avLst/>
          </a:prstGeom>
        </p:spPr>
        <p:txBody>
          <a:bodyPr bIns="0" lIns="0" rIns="0" tIns="0" wrap="none"/>
          <a:p>
            <a:endParaRPr/>
          </a:p>
        </p:txBody>
      </p:sp>
      <p:sp>
        <p:nvSpPr>
          <p:cNvPr id="103" name="PlaceHolder 4"/>
          <p:cNvSpPr>
            <a:spLocks noGrp="1"/>
          </p:cNvSpPr>
          <p:nvPr>
            <p:ph type="body"/>
          </p:nvPr>
        </p:nvSpPr>
        <p:spPr>
          <a:xfrm>
            <a:off x="4673520" y="1604520"/>
            <a:ext cx="4015440" cy="4525920"/>
          </a:xfrm>
          <a:prstGeom prst="rect">
            <a:avLst/>
          </a:prstGeom>
        </p:spPr>
        <p:txBody>
          <a:bodyPr bIns="0" lIns="0" rIns="0" tIns="0" wrap="none"/>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
        <p:nvSpPr>
          <p:cNvPr id="105" name="PlaceHolder 2"/>
          <p:cNvSpPr>
            <a:spLocks noGrp="1"/>
          </p:cNvSpPr>
          <p:nvPr>
            <p:ph type="body"/>
          </p:nvPr>
        </p:nvSpPr>
        <p:spPr>
          <a:xfrm>
            <a:off x="457200" y="1604520"/>
            <a:ext cx="4015440" cy="4525920"/>
          </a:xfrm>
          <a:prstGeom prst="rect">
            <a:avLst/>
          </a:prstGeom>
        </p:spPr>
        <p:txBody>
          <a:bodyPr bIns="0" lIns="0" rIns="0" tIns="0" wrap="none"/>
          <a:p>
            <a:endParaRPr/>
          </a:p>
        </p:txBody>
      </p:sp>
      <p:sp>
        <p:nvSpPr>
          <p:cNvPr id="106" name="PlaceHolder 3"/>
          <p:cNvSpPr>
            <a:spLocks noGrp="1"/>
          </p:cNvSpPr>
          <p:nvPr>
            <p:ph type="body"/>
          </p:nvPr>
        </p:nvSpPr>
        <p:spPr>
          <a:xfrm>
            <a:off x="4673520" y="1604520"/>
            <a:ext cx="4015440" cy="2158560"/>
          </a:xfrm>
          <a:prstGeom prst="rect">
            <a:avLst/>
          </a:prstGeom>
        </p:spPr>
        <p:txBody>
          <a:bodyPr bIns="0" lIns="0" rIns="0" tIns="0" wrap="none"/>
          <a:p>
            <a:endParaRPr/>
          </a:p>
        </p:txBody>
      </p:sp>
      <p:sp>
        <p:nvSpPr>
          <p:cNvPr id="107" name="PlaceHolder 4"/>
          <p:cNvSpPr>
            <a:spLocks noGrp="1"/>
          </p:cNvSpPr>
          <p:nvPr>
            <p:ph type="body"/>
          </p:nvPr>
        </p:nvSpPr>
        <p:spPr>
          <a:xfrm>
            <a:off x="4673520" y="3968280"/>
            <a:ext cx="4015440" cy="2158560"/>
          </a:xfrm>
          <a:prstGeom prst="rect">
            <a:avLst/>
          </a:prstGeom>
        </p:spPr>
        <p:txBody>
          <a:bodyPr bIns="0" lIns="0" rIns="0" tIns="0" wrap="none"/>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
        <p:nvSpPr>
          <p:cNvPr id="109"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110" name="PlaceHolder 3"/>
          <p:cNvSpPr>
            <a:spLocks noGrp="1"/>
          </p:cNvSpPr>
          <p:nvPr>
            <p:ph type="body"/>
          </p:nvPr>
        </p:nvSpPr>
        <p:spPr>
          <a:xfrm>
            <a:off x="4673520" y="1604520"/>
            <a:ext cx="4015440" cy="2158560"/>
          </a:xfrm>
          <a:prstGeom prst="rect">
            <a:avLst/>
          </a:prstGeom>
        </p:spPr>
        <p:txBody>
          <a:bodyPr bIns="0" lIns="0" rIns="0" tIns="0" wrap="none"/>
          <a:p>
            <a:endParaRPr/>
          </a:p>
        </p:txBody>
      </p:sp>
      <p:sp>
        <p:nvSpPr>
          <p:cNvPr id="111" name="PlaceHolder 4"/>
          <p:cNvSpPr>
            <a:spLocks noGrp="1"/>
          </p:cNvSpPr>
          <p:nvPr>
            <p:ph type="body"/>
          </p:nvPr>
        </p:nvSpPr>
        <p:spPr>
          <a:xfrm>
            <a:off x="457200" y="3968280"/>
            <a:ext cx="8228520" cy="2158560"/>
          </a:xfrm>
          <a:prstGeom prst="rect">
            <a:avLst/>
          </a:prstGeom>
        </p:spPr>
        <p:txBody>
          <a:bodyPr bIns="0" lIns="0" rIns="0" tIns="0" wrap="none"/>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
        <p:nvSpPr>
          <p:cNvPr id="113" name="PlaceHolder 2"/>
          <p:cNvSpPr>
            <a:spLocks noGrp="1"/>
          </p:cNvSpPr>
          <p:nvPr>
            <p:ph type="body"/>
          </p:nvPr>
        </p:nvSpPr>
        <p:spPr>
          <a:xfrm>
            <a:off x="457200" y="1604520"/>
            <a:ext cx="8229240" cy="2158560"/>
          </a:xfrm>
          <a:prstGeom prst="rect">
            <a:avLst/>
          </a:prstGeom>
        </p:spPr>
        <p:txBody>
          <a:bodyPr bIns="0" lIns="0" rIns="0" tIns="0" wrap="none"/>
          <a:p>
            <a:endParaRPr/>
          </a:p>
        </p:txBody>
      </p:sp>
      <p:sp>
        <p:nvSpPr>
          <p:cNvPr id="114" name="PlaceHolder 3"/>
          <p:cNvSpPr>
            <a:spLocks noGrp="1"/>
          </p:cNvSpPr>
          <p:nvPr>
            <p:ph type="body"/>
          </p:nvPr>
        </p:nvSpPr>
        <p:spPr>
          <a:xfrm>
            <a:off x="457200" y="3968280"/>
            <a:ext cx="8229240" cy="2158560"/>
          </a:xfrm>
          <a:prstGeom prst="rect">
            <a:avLst/>
          </a:prstGeom>
        </p:spPr>
        <p:txBody>
          <a:bodyPr bIns="0" lIns="0" rIns="0" tIns="0" wrap="none"/>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
        <p:nvSpPr>
          <p:cNvPr id="116"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117" name="PlaceHolder 3"/>
          <p:cNvSpPr>
            <a:spLocks noGrp="1"/>
          </p:cNvSpPr>
          <p:nvPr>
            <p:ph type="body"/>
          </p:nvPr>
        </p:nvSpPr>
        <p:spPr>
          <a:xfrm>
            <a:off x="4673520" y="1604520"/>
            <a:ext cx="4015440" cy="2158560"/>
          </a:xfrm>
          <a:prstGeom prst="rect">
            <a:avLst/>
          </a:prstGeom>
        </p:spPr>
        <p:txBody>
          <a:bodyPr bIns="0" lIns="0" rIns="0" tIns="0" wrap="none"/>
          <a:p>
            <a:endParaRPr/>
          </a:p>
        </p:txBody>
      </p:sp>
      <p:sp>
        <p:nvSpPr>
          <p:cNvPr id="118" name="PlaceHolder 4"/>
          <p:cNvSpPr>
            <a:spLocks noGrp="1"/>
          </p:cNvSpPr>
          <p:nvPr>
            <p:ph type="body"/>
          </p:nvPr>
        </p:nvSpPr>
        <p:spPr>
          <a:xfrm>
            <a:off x="4673520" y="3968280"/>
            <a:ext cx="4015440" cy="2158560"/>
          </a:xfrm>
          <a:prstGeom prst="rect">
            <a:avLst/>
          </a:prstGeom>
        </p:spPr>
        <p:txBody>
          <a:bodyPr bIns="0" lIns="0" rIns="0" tIns="0" wrap="none"/>
          <a:p>
            <a:endParaRPr/>
          </a:p>
        </p:txBody>
      </p:sp>
      <p:sp>
        <p:nvSpPr>
          <p:cNvPr id="119" name="PlaceHolder 5"/>
          <p:cNvSpPr>
            <a:spLocks noGrp="1"/>
          </p:cNvSpPr>
          <p:nvPr>
            <p:ph type="body"/>
          </p:nvPr>
        </p:nvSpPr>
        <p:spPr>
          <a:xfrm>
            <a:off x="457200" y="3968280"/>
            <a:ext cx="4015440" cy="2158560"/>
          </a:xfrm>
          <a:prstGeom prst="rect">
            <a:avLst/>
          </a:prstGeom>
        </p:spPr>
        <p:txBody>
          <a:bodyPr bIns="0" lIns="0" rIns="0" tIns="0" wrap="none"/>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
        <p:nvSpPr>
          <p:cNvPr id="121"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122" name="PlaceHolder 3"/>
          <p:cNvSpPr>
            <a:spLocks noGrp="1"/>
          </p:cNvSpPr>
          <p:nvPr>
            <p:ph type="body"/>
          </p:nvPr>
        </p:nvSpPr>
        <p:spPr>
          <a:xfrm>
            <a:off x="4673520" y="1604520"/>
            <a:ext cx="4015440" cy="2158560"/>
          </a:xfrm>
          <a:prstGeom prst="rect">
            <a:avLst/>
          </a:prstGeom>
        </p:spPr>
        <p:txBody>
          <a:bodyPr bIns="0" lIns="0" rIns="0" tIns="0" wrap="none"/>
          <a:p>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27"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
        <p:nvSpPr>
          <p:cNvPr id="128" name="PlaceHolder 2"/>
          <p:cNvSpPr>
            <a:spLocks noGrp="1"/>
          </p:cNvSpPr>
          <p:nvPr>
            <p:ph type="subTitle"/>
          </p:nvPr>
        </p:nvSpPr>
        <p:spPr>
          <a:xfrm>
            <a:off x="457200" y="1604520"/>
            <a:ext cx="8229240" cy="4526280"/>
          </a:xfrm>
          <a:prstGeom prst="rect">
            <a:avLst/>
          </a:prstGeom>
        </p:spPr>
        <p:txBody>
          <a:bodyPr anchor="ctr" bIns="0" lIns="0" rIns="0" tIns="0" wrap="none"/>
          <a:p>
            <a:pPr algn="ctr"/>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
        <p:nvSpPr>
          <p:cNvPr id="130" name="PlaceHolder 2"/>
          <p:cNvSpPr>
            <a:spLocks noGrp="1"/>
          </p:cNvSpPr>
          <p:nvPr>
            <p:ph type="body"/>
          </p:nvPr>
        </p:nvSpPr>
        <p:spPr>
          <a:xfrm>
            <a:off x="457200" y="1604520"/>
            <a:ext cx="8229240" cy="4525920"/>
          </a:xfrm>
          <a:prstGeom prst="rect">
            <a:avLst/>
          </a:prstGeom>
        </p:spPr>
        <p:txBody>
          <a:bodyPr bIns="0" lIns="0" rIns="0" tIns="0" wrap="none"/>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
        <p:nvSpPr>
          <p:cNvPr id="14" name="PlaceHolder 2"/>
          <p:cNvSpPr>
            <a:spLocks noGrp="1"/>
          </p:cNvSpPr>
          <p:nvPr>
            <p:ph type="body"/>
          </p:nvPr>
        </p:nvSpPr>
        <p:spPr>
          <a:xfrm>
            <a:off x="457200" y="1604520"/>
            <a:ext cx="4015440" cy="4525920"/>
          </a:xfrm>
          <a:prstGeom prst="rect">
            <a:avLst/>
          </a:prstGeom>
        </p:spPr>
        <p:txBody>
          <a:bodyPr bIns="0" lIns="0" rIns="0" tIns="0" wrap="none"/>
          <a:p>
            <a:endParaRPr/>
          </a:p>
        </p:txBody>
      </p:sp>
      <p:sp>
        <p:nvSpPr>
          <p:cNvPr id="15" name="PlaceHolder 3"/>
          <p:cNvSpPr>
            <a:spLocks noGrp="1"/>
          </p:cNvSpPr>
          <p:nvPr>
            <p:ph type="body"/>
          </p:nvPr>
        </p:nvSpPr>
        <p:spPr>
          <a:xfrm>
            <a:off x="4673520" y="1604520"/>
            <a:ext cx="4015440" cy="4525920"/>
          </a:xfrm>
          <a:prstGeom prst="rect">
            <a:avLst/>
          </a:prstGeom>
        </p:spPr>
        <p:txBody>
          <a:bodyPr bIns="0" lIns="0" rIns="0" tIns="0" wrap="none"/>
          <a:p>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
        <p:nvSpPr>
          <p:cNvPr id="132" name="PlaceHolder 2"/>
          <p:cNvSpPr>
            <a:spLocks noGrp="1"/>
          </p:cNvSpPr>
          <p:nvPr>
            <p:ph type="body"/>
          </p:nvPr>
        </p:nvSpPr>
        <p:spPr>
          <a:xfrm>
            <a:off x="457200" y="1604520"/>
            <a:ext cx="4015440" cy="4525920"/>
          </a:xfrm>
          <a:prstGeom prst="rect">
            <a:avLst/>
          </a:prstGeom>
        </p:spPr>
        <p:txBody>
          <a:bodyPr bIns="0" lIns="0" rIns="0" tIns="0" wrap="none"/>
          <a:p>
            <a:endParaRPr/>
          </a:p>
        </p:txBody>
      </p:sp>
      <p:sp>
        <p:nvSpPr>
          <p:cNvPr id="133" name="PlaceHolder 3"/>
          <p:cNvSpPr>
            <a:spLocks noGrp="1"/>
          </p:cNvSpPr>
          <p:nvPr>
            <p:ph type="body"/>
          </p:nvPr>
        </p:nvSpPr>
        <p:spPr>
          <a:xfrm>
            <a:off x="4673520" y="1604520"/>
            <a:ext cx="4015440" cy="4525920"/>
          </a:xfrm>
          <a:prstGeom prst="rect">
            <a:avLst/>
          </a:prstGeom>
        </p:spPr>
        <p:txBody>
          <a:bodyPr bIns="0" lIns="0" rIns="0" tIns="0" wrap="none"/>
          <a:p>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34"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35" name="PlaceHolder 1"/>
          <p:cNvSpPr>
            <a:spLocks noGrp="1"/>
          </p:cNvSpPr>
          <p:nvPr>
            <p:ph type="subTitle"/>
          </p:nvPr>
        </p:nvSpPr>
        <p:spPr>
          <a:xfrm>
            <a:off x="914400" y="274680"/>
            <a:ext cx="7771320" cy="5855760"/>
          </a:xfrm>
          <a:prstGeom prst="rect">
            <a:avLst/>
          </a:prstGeom>
        </p:spPr>
        <p:txBody>
          <a:bodyPr anchor="ctr" bIns="0" lIns="0" rIns="0" tIns="0" wrap="none"/>
          <a:p>
            <a:pPr algn="ctr"/>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
        <p:nvSpPr>
          <p:cNvPr id="137"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138" name="PlaceHolder 3"/>
          <p:cNvSpPr>
            <a:spLocks noGrp="1"/>
          </p:cNvSpPr>
          <p:nvPr>
            <p:ph type="body"/>
          </p:nvPr>
        </p:nvSpPr>
        <p:spPr>
          <a:xfrm>
            <a:off x="457200" y="3968280"/>
            <a:ext cx="4015440" cy="2158560"/>
          </a:xfrm>
          <a:prstGeom prst="rect">
            <a:avLst/>
          </a:prstGeom>
        </p:spPr>
        <p:txBody>
          <a:bodyPr bIns="0" lIns="0" rIns="0" tIns="0" wrap="none"/>
          <a:p>
            <a:endParaRPr/>
          </a:p>
        </p:txBody>
      </p:sp>
      <p:sp>
        <p:nvSpPr>
          <p:cNvPr id="139" name="PlaceHolder 4"/>
          <p:cNvSpPr>
            <a:spLocks noGrp="1"/>
          </p:cNvSpPr>
          <p:nvPr>
            <p:ph type="body"/>
          </p:nvPr>
        </p:nvSpPr>
        <p:spPr>
          <a:xfrm>
            <a:off x="4673520" y="1604520"/>
            <a:ext cx="4015440" cy="4525920"/>
          </a:xfrm>
          <a:prstGeom prst="rect">
            <a:avLst/>
          </a:prstGeom>
        </p:spPr>
        <p:txBody>
          <a:bodyPr bIns="0" lIns="0" rIns="0" tIns="0" wrap="none"/>
          <a:p>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
        <p:nvSpPr>
          <p:cNvPr id="141" name="PlaceHolder 2"/>
          <p:cNvSpPr>
            <a:spLocks noGrp="1"/>
          </p:cNvSpPr>
          <p:nvPr>
            <p:ph type="body"/>
          </p:nvPr>
        </p:nvSpPr>
        <p:spPr>
          <a:xfrm>
            <a:off x="457200" y="1604520"/>
            <a:ext cx="4015440" cy="4525920"/>
          </a:xfrm>
          <a:prstGeom prst="rect">
            <a:avLst/>
          </a:prstGeom>
        </p:spPr>
        <p:txBody>
          <a:bodyPr bIns="0" lIns="0" rIns="0" tIns="0" wrap="none"/>
          <a:p>
            <a:endParaRPr/>
          </a:p>
        </p:txBody>
      </p:sp>
      <p:sp>
        <p:nvSpPr>
          <p:cNvPr id="142" name="PlaceHolder 3"/>
          <p:cNvSpPr>
            <a:spLocks noGrp="1"/>
          </p:cNvSpPr>
          <p:nvPr>
            <p:ph type="body"/>
          </p:nvPr>
        </p:nvSpPr>
        <p:spPr>
          <a:xfrm>
            <a:off x="4673520" y="1604520"/>
            <a:ext cx="4015440" cy="2158560"/>
          </a:xfrm>
          <a:prstGeom prst="rect">
            <a:avLst/>
          </a:prstGeom>
        </p:spPr>
        <p:txBody>
          <a:bodyPr bIns="0" lIns="0" rIns="0" tIns="0" wrap="none"/>
          <a:p>
            <a:endParaRPr/>
          </a:p>
        </p:txBody>
      </p:sp>
      <p:sp>
        <p:nvSpPr>
          <p:cNvPr id="143" name="PlaceHolder 4"/>
          <p:cNvSpPr>
            <a:spLocks noGrp="1"/>
          </p:cNvSpPr>
          <p:nvPr>
            <p:ph type="body"/>
          </p:nvPr>
        </p:nvSpPr>
        <p:spPr>
          <a:xfrm>
            <a:off x="4673520" y="3968280"/>
            <a:ext cx="4015440" cy="2158560"/>
          </a:xfrm>
          <a:prstGeom prst="rect">
            <a:avLst/>
          </a:prstGeom>
        </p:spPr>
        <p:txBody>
          <a:bodyPr bIns="0" lIns="0" rIns="0" tIns="0" wrap="none"/>
          <a:p>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
        <p:nvSpPr>
          <p:cNvPr id="145"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146" name="PlaceHolder 3"/>
          <p:cNvSpPr>
            <a:spLocks noGrp="1"/>
          </p:cNvSpPr>
          <p:nvPr>
            <p:ph type="body"/>
          </p:nvPr>
        </p:nvSpPr>
        <p:spPr>
          <a:xfrm>
            <a:off x="4673520" y="1604520"/>
            <a:ext cx="4015440" cy="2158560"/>
          </a:xfrm>
          <a:prstGeom prst="rect">
            <a:avLst/>
          </a:prstGeom>
        </p:spPr>
        <p:txBody>
          <a:bodyPr bIns="0" lIns="0" rIns="0" tIns="0" wrap="none"/>
          <a:p>
            <a:endParaRPr/>
          </a:p>
        </p:txBody>
      </p:sp>
      <p:sp>
        <p:nvSpPr>
          <p:cNvPr id="147" name="PlaceHolder 4"/>
          <p:cNvSpPr>
            <a:spLocks noGrp="1"/>
          </p:cNvSpPr>
          <p:nvPr>
            <p:ph type="body"/>
          </p:nvPr>
        </p:nvSpPr>
        <p:spPr>
          <a:xfrm>
            <a:off x="457200" y="3968280"/>
            <a:ext cx="8228520" cy="2158560"/>
          </a:xfrm>
          <a:prstGeom prst="rect">
            <a:avLst/>
          </a:prstGeom>
        </p:spPr>
        <p:txBody>
          <a:bodyPr bIns="0" lIns="0" rIns="0" tIns="0" wrap="none"/>
          <a:p>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
        <p:nvSpPr>
          <p:cNvPr id="149" name="PlaceHolder 2"/>
          <p:cNvSpPr>
            <a:spLocks noGrp="1"/>
          </p:cNvSpPr>
          <p:nvPr>
            <p:ph type="body"/>
          </p:nvPr>
        </p:nvSpPr>
        <p:spPr>
          <a:xfrm>
            <a:off x="457200" y="1604520"/>
            <a:ext cx="8229240" cy="2158560"/>
          </a:xfrm>
          <a:prstGeom prst="rect">
            <a:avLst/>
          </a:prstGeom>
        </p:spPr>
        <p:txBody>
          <a:bodyPr bIns="0" lIns="0" rIns="0" tIns="0" wrap="none"/>
          <a:p>
            <a:endParaRPr/>
          </a:p>
        </p:txBody>
      </p:sp>
      <p:sp>
        <p:nvSpPr>
          <p:cNvPr id="150" name="PlaceHolder 3"/>
          <p:cNvSpPr>
            <a:spLocks noGrp="1"/>
          </p:cNvSpPr>
          <p:nvPr>
            <p:ph type="body"/>
          </p:nvPr>
        </p:nvSpPr>
        <p:spPr>
          <a:xfrm>
            <a:off x="457200" y="3968280"/>
            <a:ext cx="8229240" cy="2158560"/>
          </a:xfrm>
          <a:prstGeom prst="rect">
            <a:avLst/>
          </a:prstGeom>
        </p:spPr>
        <p:txBody>
          <a:bodyPr bIns="0" lIns="0" rIns="0" tIns="0" wrap="none"/>
          <a:p>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
        <p:nvSpPr>
          <p:cNvPr id="152"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153" name="PlaceHolder 3"/>
          <p:cNvSpPr>
            <a:spLocks noGrp="1"/>
          </p:cNvSpPr>
          <p:nvPr>
            <p:ph type="body"/>
          </p:nvPr>
        </p:nvSpPr>
        <p:spPr>
          <a:xfrm>
            <a:off x="4673520" y="1604520"/>
            <a:ext cx="4015440" cy="2158560"/>
          </a:xfrm>
          <a:prstGeom prst="rect">
            <a:avLst/>
          </a:prstGeom>
        </p:spPr>
        <p:txBody>
          <a:bodyPr bIns="0" lIns="0" rIns="0" tIns="0" wrap="none"/>
          <a:p>
            <a:endParaRPr/>
          </a:p>
        </p:txBody>
      </p:sp>
      <p:sp>
        <p:nvSpPr>
          <p:cNvPr id="154" name="PlaceHolder 4"/>
          <p:cNvSpPr>
            <a:spLocks noGrp="1"/>
          </p:cNvSpPr>
          <p:nvPr>
            <p:ph type="body"/>
          </p:nvPr>
        </p:nvSpPr>
        <p:spPr>
          <a:xfrm>
            <a:off x="4673520" y="3968280"/>
            <a:ext cx="4015440" cy="2158560"/>
          </a:xfrm>
          <a:prstGeom prst="rect">
            <a:avLst/>
          </a:prstGeom>
        </p:spPr>
        <p:txBody>
          <a:bodyPr bIns="0" lIns="0" rIns="0" tIns="0" wrap="none"/>
          <a:p>
            <a:endParaRPr/>
          </a:p>
        </p:txBody>
      </p:sp>
      <p:sp>
        <p:nvSpPr>
          <p:cNvPr id="155" name="PlaceHolder 5"/>
          <p:cNvSpPr>
            <a:spLocks noGrp="1"/>
          </p:cNvSpPr>
          <p:nvPr>
            <p:ph type="body"/>
          </p:nvPr>
        </p:nvSpPr>
        <p:spPr>
          <a:xfrm>
            <a:off x="457200" y="3968280"/>
            <a:ext cx="4015440" cy="2158560"/>
          </a:xfrm>
          <a:prstGeom prst="rect">
            <a:avLst/>
          </a:prstGeom>
        </p:spPr>
        <p:txBody>
          <a:bodyPr bIns="0" lIns="0" rIns="0" tIns="0" wrap="none"/>
          <a:p>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
        <p:nvSpPr>
          <p:cNvPr id="157"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158" name="PlaceHolder 3"/>
          <p:cNvSpPr>
            <a:spLocks noGrp="1"/>
          </p:cNvSpPr>
          <p:nvPr>
            <p:ph type="body"/>
          </p:nvPr>
        </p:nvSpPr>
        <p:spPr>
          <a:xfrm>
            <a:off x="4673520" y="1604520"/>
            <a:ext cx="4015440" cy="2158560"/>
          </a:xfrm>
          <a:prstGeom prst="rect">
            <a:avLst/>
          </a:prstGeom>
        </p:spPr>
        <p:txBody>
          <a:bodyPr bIns="0" lIns="0" rIns="0" tIns="0" wrap="none"/>
          <a:p>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63"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
        <p:nvSpPr>
          <p:cNvPr id="164" name="PlaceHolder 2"/>
          <p:cNvSpPr>
            <a:spLocks noGrp="1"/>
          </p:cNvSpPr>
          <p:nvPr>
            <p:ph type="subTitle"/>
          </p:nvPr>
        </p:nvSpPr>
        <p:spPr>
          <a:xfrm>
            <a:off x="457200" y="1604520"/>
            <a:ext cx="8229240" cy="4526280"/>
          </a:xfrm>
          <a:prstGeom prst="rect">
            <a:avLst/>
          </a:prstGeom>
        </p:spPr>
        <p:txBody>
          <a:bodyPr anchor="ctr" bIns="0" lIns="0" rIns="0" tIns="0" wrap="none"/>
          <a:p>
            <a:pPr algn="ctr"/>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
        <p:nvSpPr>
          <p:cNvPr id="166" name="PlaceHolder 2"/>
          <p:cNvSpPr>
            <a:spLocks noGrp="1"/>
          </p:cNvSpPr>
          <p:nvPr>
            <p:ph type="body"/>
          </p:nvPr>
        </p:nvSpPr>
        <p:spPr>
          <a:xfrm>
            <a:off x="457200" y="1604520"/>
            <a:ext cx="8229240" cy="4525920"/>
          </a:xfrm>
          <a:prstGeom prst="rect">
            <a:avLst/>
          </a:prstGeom>
        </p:spPr>
        <p:txBody>
          <a:bodyPr bIns="0" lIns="0" rIns="0" tIns="0" wrap="none"/>
          <a:p>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
        <p:nvSpPr>
          <p:cNvPr id="168" name="PlaceHolder 2"/>
          <p:cNvSpPr>
            <a:spLocks noGrp="1"/>
          </p:cNvSpPr>
          <p:nvPr>
            <p:ph type="body"/>
          </p:nvPr>
        </p:nvSpPr>
        <p:spPr>
          <a:xfrm>
            <a:off x="457200" y="1604520"/>
            <a:ext cx="4015440" cy="4525920"/>
          </a:xfrm>
          <a:prstGeom prst="rect">
            <a:avLst/>
          </a:prstGeom>
        </p:spPr>
        <p:txBody>
          <a:bodyPr bIns="0" lIns="0" rIns="0" tIns="0" wrap="none"/>
          <a:p>
            <a:endParaRPr/>
          </a:p>
        </p:txBody>
      </p:sp>
      <p:sp>
        <p:nvSpPr>
          <p:cNvPr id="169" name="PlaceHolder 3"/>
          <p:cNvSpPr>
            <a:spLocks noGrp="1"/>
          </p:cNvSpPr>
          <p:nvPr>
            <p:ph type="body"/>
          </p:nvPr>
        </p:nvSpPr>
        <p:spPr>
          <a:xfrm>
            <a:off x="4673520" y="1604520"/>
            <a:ext cx="4015440" cy="4525920"/>
          </a:xfrm>
          <a:prstGeom prst="rect">
            <a:avLst/>
          </a:prstGeom>
        </p:spPr>
        <p:txBody>
          <a:bodyPr bIns="0" lIns="0" rIns="0" tIns="0" wrap="none"/>
          <a:p>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70"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71" name="PlaceHolder 1"/>
          <p:cNvSpPr>
            <a:spLocks noGrp="1"/>
          </p:cNvSpPr>
          <p:nvPr>
            <p:ph type="subTitle"/>
          </p:nvPr>
        </p:nvSpPr>
        <p:spPr>
          <a:xfrm>
            <a:off x="914400" y="274680"/>
            <a:ext cx="7771320" cy="5855760"/>
          </a:xfrm>
          <a:prstGeom prst="rect">
            <a:avLst/>
          </a:prstGeom>
        </p:spPr>
        <p:txBody>
          <a:bodyPr anchor="ctr" bIns="0" lIns="0" rIns="0" tIns="0" wrap="none"/>
          <a:p>
            <a:pPr algn="ctr"/>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
        <p:nvSpPr>
          <p:cNvPr id="173"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174" name="PlaceHolder 3"/>
          <p:cNvSpPr>
            <a:spLocks noGrp="1"/>
          </p:cNvSpPr>
          <p:nvPr>
            <p:ph type="body"/>
          </p:nvPr>
        </p:nvSpPr>
        <p:spPr>
          <a:xfrm>
            <a:off x="457200" y="3968280"/>
            <a:ext cx="4015440" cy="2158560"/>
          </a:xfrm>
          <a:prstGeom prst="rect">
            <a:avLst/>
          </a:prstGeom>
        </p:spPr>
        <p:txBody>
          <a:bodyPr bIns="0" lIns="0" rIns="0" tIns="0" wrap="none"/>
          <a:p>
            <a:endParaRPr/>
          </a:p>
        </p:txBody>
      </p:sp>
      <p:sp>
        <p:nvSpPr>
          <p:cNvPr id="175" name="PlaceHolder 4"/>
          <p:cNvSpPr>
            <a:spLocks noGrp="1"/>
          </p:cNvSpPr>
          <p:nvPr>
            <p:ph type="body"/>
          </p:nvPr>
        </p:nvSpPr>
        <p:spPr>
          <a:xfrm>
            <a:off x="4673520" y="1604520"/>
            <a:ext cx="4015440" cy="4525920"/>
          </a:xfrm>
          <a:prstGeom prst="rect">
            <a:avLst/>
          </a:prstGeom>
        </p:spPr>
        <p:txBody>
          <a:bodyPr bIns="0" lIns="0" rIns="0" tIns="0" wrap="none"/>
          <a:p>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
        <p:nvSpPr>
          <p:cNvPr id="177" name="PlaceHolder 2"/>
          <p:cNvSpPr>
            <a:spLocks noGrp="1"/>
          </p:cNvSpPr>
          <p:nvPr>
            <p:ph type="body"/>
          </p:nvPr>
        </p:nvSpPr>
        <p:spPr>
          <a:xfrm>
            <a:off x="457200" y="1604520"/>
            <a:ext cx="4015440" cy="4525920"/>
          </a:xfrm>
          <a:prstGeom prst="rect">
            <a:avLst/>
          </a:prstGeom>
        </p:spPr>
        <p:txBody>
          <a:bodyPr bIns="0" lIns="0" rIns="0" tIns="0" wrap="none"/>
          <a:p>
            <a:endParaRPr/>
          </a:p>
        </p:txBody>
      </p:sp>
      <p:sp>
        <p:nvSpPr>
          <p:cNvPr id="178" name="PlaceHolder 3"/>
          <p:cNvSpPr>
            <a:spLocks noGrp="1"/>
          </p:cNvSpPr>
          <p:nvPr>
            <p:ph type="body"/>
          </p:nvPr>
        </p:nvSpPr>
        <p:spPr>
          <a:xfrm>
            <a:off x="4673520" y="1604520"/>
            <a:ext cx="4015440" cy="2158560"/>
          </a:xfrm>
          <a:prstGeom prst="rect">
            <a:avLst/>
          </a:prstGeom>
        </p:spPr>
        <p:txBody>
          <a:bodyPr bIns="0" lIns="0" rIns="0" tIns="0" wrap="none"/>
          <a:p>
            <a:endParaRPr/>
          </a:p>
        </p:txBody>
      </p:sp>
      <p:sp>
        <p:nvSpPr>
          <p:cNvPr id="179" name="PlaceHolder 4"/>
          <p:cNvSpPr>
            <a:spLocks noGrp="1"/>
          </p:cNvSpPr>
          <p:nvPr>
            <p:ph type="body"/>
          </p:nvPr>
        </p:nvSpPr>
        <p:spPr>
          <a:xfrm>
            <a:off x="4673520" y="3968280"/>
            <a:ext cx="4015440" cy="2158560"/>
          </a:xfrm>
          <a:prstGeom prst="rect">
            <a:avLst/>
          </a:prstGeom>
        </p:spPr>
        <p:txBody>
          <a:bodyPr bIns="0" lIns="0" rIns="0" tIns="0" wrap="none"/>
          <a:p>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
        <p:nvSpPr>
          <p:cNvPr id="181"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182" name="PlaceHolder 3"/>
          <p:cNvSpPr>
            <a:spLocks noGrp="1"/>
          </p:cNvSpPr>
          <p:nvPr>
            <p:ph type="body"/>
          </p:nvPr>
        </p:nvSpPr>
        <p:spPr>
          <a:xfrm>
            <a:off x="4673520" y="1604520"/>
            <a:ext cx="4015440" cy="2158560"/>
          </a:xfrm>
          <a:prstGeom prst="rect">
            <a:avLst/>
          </a:prstGeom>
        </p:spPr>
        <p:txBody>
          <a:bodyPr bIns="0" lIns="0" rIns="0" tIns="0" wrap="none"/>
          <a:p>
            <a:endParaRPr/>
          </a:p>
        </p:txBody>
      </p:sp>
      <p:sp>
        <p:nvSpPr>
          <p:cNvPr id="183" name="PlaceHolder 4"/>
          <p:cNvSpPr>
            <a:spLocks noGrp="1"/>
          </p:cNvSpPr>
          <p:nvPr>
            <p:ph type="body"/>
          </p:nvPr>
        </p:nvSpPr>
        <p:spPr>
          <a:xfrm>
            <a:off x="457200" y="3968280"/>
            <a:ext cx="8228520" cy="2158560"/>
          </a:xfrm>
          <a:prstGeom prst="rect">
            <a:avLst/>
          </a:prstGeom>
        </p:spPr>
        <p:txBody>
          <a:bodyPr bIns="0" lIns="0" rIns="0" tIns="0" wrap="none"/>
          <a:p>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
        <p:nvSpPr>
          <p:cNvPr id="185" name="PlaceHolder 2"/>
          <p:cNvSpPr>
            <a:spLocks noGrp="1"/>
          </p:cNvSpPr>
          <p:nvPr>
            <p:ph type="body"/>
          </p:nvPr>
        </p:nvSpPr>
        <p:spPr>
          <a:xfrm>
            <a:off x="457200" y="1604520"/>
            <a:ext cx="8229240" cy="2158560"/>
          </a:xfrm>
          <a:prstGeom prst="rect">
            <a:avLst/>
          </a:prstGeom>
        </p:spPr>
        <p:txBody>
          <a:bodyPr bIns="0" lIns="0" rIns="0" tIns="0" wrap="none"/>
          <a:p>
            <a:endParaRPr/>
          </a:p>
        </p:txBody>
      </p:sp>
      <p:sp>
        <p:nvSpPr>
          <p:cNvPr id="186" name="PlaceHolder 3"/>
          <p:cNvSpPr>
            <a:spLocks noGrp="1"/>
          </p:cNvSpPr>
          <p:nvPr>
            <p:ph type="body"/>
          </p:nvPr>
        </p:nvSpPr>
        <p:spPr>
          <a:xfrm>
            <a:off x="457200" y="3968280"/>
            <a:ext cx="8229240" cy="2158560"/>
          </a:xfrm>
          <a:prstGeom prst="rect">
            <a:avLst/>
          </a:prstGeom>
        </p:spPr>
        <p:txBody>
          <a:bodyPr bIns="0" lIns="0" rIns="0" tIns="0" wrap="none"/>
          <a:p>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
        <p:nvSpPr>
          <p:cNvPr id="188"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189" name="PlaceHolder 3"/>
          <p:cNvSpPr>
            <a:spLocks noGrp="1"/>
          </p:cNvSpPr>
          <p:nvPr>
            <p:ph type="body"/>
          </p:nvPr>
        </p:nvSpPr>
        <p:spPr>
          <a:xfrm>
            <a:off x="4673520" y="1604520"/>
            <a:ext cx="4015440" cy="2158560"/>
          </a:xfrm>
          <a:prstGeom prst="rect">
            <a:avLst/>
          </a:prstGeom>
        </p:spPr>
        <p:txBody>
          <a:bodyPr bIns="0" lIns="0" rIns="0" tIns="0" wrap="none"/>
          <a:p>
            <a:endParaRPr/>
          </a:p>
        </p:txBody>
      </p:sp>
      <p:sp>
        <p:nvSpPr>
          <p:cNvPr id="190" name="PlaceHolder 4"/>
          <p:cNvSpPr>
            <a:spLocks noGrp="1"/>
          </p:cNvSpPr>
          <p:nvPr>
            <p:ph type="body"/>
          </p:nvPr>
        </p:nvSpPr>
        <p:spPr>
          <a:xfrm>
            <a:off x="4673520" y="3968280"/>
            <a:ext cx="4015440" cy="2158560"/>
          </a:xfrm>
          <a:prstGeom prst="rect">
            <a:avLst/>
          </a:prstGeom>
        </p:spPr>
        <p:txBody>
          <a:bodyPr bIns="0" lIns="0" rIns="0" tIns="0" wrap="none"/>
          <a:p>
            <a:endParaRPr/>
          </a:p>
        </p:txBody>
      </p:sp>
      <p:sp>
        <p:nvSpPr>
          <p:cNvPr id="191" name="PlaceHolder 5"/>
          <p:cNvSpPr>
            <a:spLocks noGrp="1"/>
          </p:cNvSpPr>
          <p:nvPr>
            <p:ph type="body"/>
          </p:nvPr>
        </p:nvSpPr>
        <p:spPr>
          <a:xfrm>
            <a:off x="457200" y="3968280"/>
            <a:ext cx="4015440" cy="2158560"/>
          </a:xfrm>
          <a:prstGeom prst="rect">
            <a:avLst/>
          </a:prstGeom>
        </p:spPr>
        <p:txBody>
          <a:bodyPr bIns="0" lIns="0" rIns="0" tIns="0" wrap="none"/>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914400" y="274680"/>
            <a:ext cx="7771320" cy="5855760"/>
          </a:xfrm>
          <a:prstGeom prst="rect">
            <a:avLst/>
          </a:prstGeom>
        </p:spPr>
        <p:txBody>
          <a:bodyPr anchor="ctr" bIns="0" lIns="0" rIns="0" tIns="0" wrap="none"/>
          <a:p>
            <a:pPr algn="ctr"/>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
        <p:nvSpPr>
          <p:cNvPr id="193"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194" name="PlaceHolder 3"/>
          <p:cNvSpPr>
            <a:spLocks noGrp="1"/>
          </p:cNvSpPr>
          <p:nvPr>
            <p:ph type="body"/>
          </p:nvPr>
        </p:nvSpPr>
        <p:spPr>
          <a:xfrm>
            <a:off x="4673520" y="1604520"/>
            <a:ext cx="4015440" cy="2158560"/>
          </a:xfrm>
          <a:prstGeom prst="rect">
            <a:avLst/>
          </a:prstGeom>
        </p:spPr>
        <p:txBody>
          <a:bodyPr bIns="0" lIns="0" rIns="0" tIns="0" wrap="none"/>
          <a:p>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99"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
        <p:nvSpPr>
          <p:cNvPr id="200" name="PlaceHolder 2"/>
          <p:cNvSpPr>
            <a:spLocks noGrp="1"/>
          </p:cNvSpPr>
          <p:nvPr>
            <p:ph type="subTitle"/>
          </p:nvPr>
        </p:nvSpPr>
        <p:spPr>
          <a:xfrm>
            <a:off x="457200" y="1604520"/>
            <a:ext cx="8229240" cy="4526280"/>
          </a:xfrm>
          <a:prstGeom prst="rect">
            <a:avLst/>
          </a:prstGeom>
        </p:spPr>
        <p:txBody>
          <a:bodyPr anchor="ctr" bIns="0" lIns="0" rIns="0" tIns="0" wrap="none"/>
          <a:p>
            <a:pPr algn="ctr"/>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
        <p:nvSpPr>
          <p:cNvPr id="202" name="PlaceHolder 2"/>
          <p:cNvSpPr>
            <a:spLocks noGrp="1"/>
          </p:cNvSpPr>
          <p:nvPr>
            <p:ph type="body"/>
          </p:nvPr>
        </p:nvSpPr>
        <p:spPr>
          <a:xfrm>
            <a:off x="457200" y="1604520"/>
            <a:ext cx="8229240" cy="4525920"/>
          </a:xfrm>
          <a:prstGeom prst="rect">
            <a:avLst/>
          </a:prstGeom>
        </p:spPr>
        <p:txBody>
          <a:bodyPr bIns="0" lIns="0" rIns="0" tIns="0" wrap="none"/>
          <a:p>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
        <p:nvSpPr>
          <p:cNvPr id="204" name="PlaceHolder 2"/>
          <p:cNvSpPr>
            <a:spLocks noGrp="1"/>
          </p:cNvSpPr>
          <p:nvPr>
            <p:ph type="body"/>
          </p:nvPr>
        </p:nvSpPr>
        <p:spPr>
          <a:xfrm>
            <a:off x="457200" y="1604520"/>
            <a:ext cx="4015440" cy="4525920"/>
          </a:xfrm>
          <a:prstGeom prst="rect">
            <a:avLst/>
          </a:prstGeom>
        </p:spPr>
        <p:txBody>
          <a:bodyPr bIns="0" lIns="0" rIns="0" tIns="0" wrap="none"/>
          <a:p>
            <a:endParaRPr/>
          </a:p>
        </p:txBody>
      </p:sp>
      <p:sp>
        <p:nvSpPr>
          <p:cNvPr id="205" name="PlaceHolder 3"/>
          <p:cNvSpPr>
            <a:spLocks noGrp="1"/>
          </p:cNvSpPr>
          <p:nvPr>
            <p:ph type="body"/>
          </p:nvPr>
        </p:nvSpPr>
        <p:spPr>
          <a:xfrm>
            <a:off x="4673520" y="1604520"/>
            <a:ext cx="4015440" cy="4525920"/>
          </a:xfrm>
          <a:prstGeom prst="rect">
            <a:avLst/>
          </a:prstGeom>
        </p:spPr>
        <p:txBody>
          <a:bodyPr bIns="0" lIns="0" rIns="0" tIns="0" wrap="none"/>
          <a:p>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206"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207" name="PlaceHolder 1"/>
          <p:cNvSpPr>
            <a:spLocks noGrp="1"/>
          </p:cNvSpPr>
          <p:nvPr>
            <p:ph type="subTitle"/>
          </p:nvPr>
        </p:nvSpPr>
        <p:spPr>
          <a:xfrm>
            <a:off x="914400" y="274680"/>
            <a:ext cx="7771320" cy="5855760"/>
          </a:xfrm>
          <a:prstGeom prst="rect">
            <a:avLst/>
          </a:prstGeom>
        </p:spPr>
        <p:txBody>
          <a:bodyPr anchor="ctr" bIns="0" lIns="0" rIns="0" tIns="0" wrap="none"/>
          <a:p>
            <a:pPr algn="ctr"/>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
        <p:nvSpPr>
          <p:cNvPr id="209"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210" name="PlaceHolder 3"/>
          <p:cNvSpPr>
            <a:spLocks noGrp="1"/>
          </p:cNvSpPr>
          <p:nvPr>
            <p:ph type="body"/>
          </p:nvPr>
        </p:nvSpPr>
        <p:spPr>
          <a:xfrm>
            <a:off x="457200" y="3968280"/>
            <a:ext cx="4015440" cy="2158560"/>
          </a:xfrm>
          <a:prstGeom prst="rect">
            <a:avLst/>
          </a:prstGeom>
        </p:spPr>
        <p:txBody>
          <a:bodyPr bIns="0" lIns="0" rIns="0" tIns="0" wrap="none"/>
          <a:p>
            <a:endParaRPr/>
          </a:p>
        </p:txBody>
      </p:sp>
      <p:sp>
        <p:nvSpPr>
          <p:cNvPr id="211" name="PlaceHolder 4"/>
          <p:cNvSpPr>
            <a:spLocks noGrp="1"/>
          </p:cNvSpPr>
          <p:nvPr>
            <p:ph type="body"/>
          </p:nvPr>
        </p:nvSpPr>
        <p:spPr>
          <a:xfrm>
            <a:off x="4673520" y="1604520"/>
            <a:ext cx="4015440" cy="4525920"/>
          </a:xfrm>
          <a:prstGeom prst="rect">
            <a:avLst/>
          </a:prstGeom>
        </p:spPr>
        <p:txBody>
          <a:bodyPr bIns="0" lIns="0" rIns="0" tIns="0" wrap="none"/>
          <a:p>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212"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
        <p:nvSpPr>
          <p:cNvPr id="213" name="PlaceHolder 2"/>
          <p:cNvSpPr>
            <a:spLocks noGrp="1"/>
          </p:cNvSpPr>
          <p:nvPr>
            <p:ph type="body"/>
          </p:nvPr>
        </p:nvSpPr>
        <p:spPr>
          <a:xfrm>
            <a:off x="457200" y="1604520"/>
            <a:ext cx="4015440" cy="4525920"/>
          </a:xfrm>
          <a:prstGeom prst="rect">
            <a:avLst/>
          </a:prstGeom>
        </p:spPr>
        <p:txBody>
          <a:bodyPr bIns="0" lIns="0" rIns="0" tIns="0" wrap="none"/>
          <a:p>
            <a:endParaRPr/>
          </a:p>
        </p:txBody>
      </p:sp>
      <p:sp>
        <p:nvSpPr>
          <p:cNvPr id="214" name="PlaceHolder 3"/>
          <p:cNvSpPr>
            <a:spLocks noGrp="1"/>
          </p:cNvSpPr>
          <p:nvPr>
            <p:ph type="body"/>
          </p:nvPr>
        </p:nvSpPr>
        <p:spPr>
          <a:xfrm>
            <a:off x="4673520" y="1604520"/>
            <a:ext cx="4015440" cy="2158560"/>
          </a:xfrm>
          <a:prstGeom prst="rect">
            <a:avLst/>
          </a:prstGeom>
        </p:spPr>
        <p:txBody>
          <a:bodyPr bIns="0" lIns="0" rIns="0" tIns="0" wrap="none"/>
          <a:p>
            <a:endParaRPr/>
          </a:p>
        </p:txBody>
      </p:sp>
      <p:sp>
        <p:nvSpPr>
          <p:cNvPr id="215" name="PlaceHolder 4"/>
          <p:cNvSpPr>
            <a:spLocks noGrp="1"/>
          </p:cNvSpPr>
          <p:nvPr>
            <p:ph type="body"/>
          </p:nvPr>
        </p:nvSpPr>
        <p:spPr>
          <a:xfrm>
            <a:off x="4673520" y="3968280"/>
            <a:ext cx="4015440" cy="2158560"/>
          </a:xfrm>
          <a:prstGeom prst="rect">
            <a:avLst/>
          </a:prstGeom>
        </p:spPr>
        <p:txBody>
          <a:bodyPr bIns="0" lIns="0" rIns="0" tIns="0" wrap="none"/>
          <a:p>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
        <p:nvSpPr>
          <p:cNvPr id="217"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218" name="PlaceHolder 3"/>
          <p:cNvSpPr>
            <a:spLocks noGrp="1"/>
          </p:cNvSpPr>
          <p:nvPr>
            <p:ph type="body"/>
          </p:nvPr>
        </p:nvSpPr>
        <p:spPr>
          <a:xfrm>
            <a:off x="4673520" y="1604520"/>
            <a:ext cx="4015440" cy="2158560"/>
          </a:xfrm>
          <a:prstGeom prst="rect">
            <a:avLst/>
          </a:prstGeom>
        </p:spPr>
        <p:txBody>
          <a:bodyPr bIns="0" lIns="0" rIns="0" tIns="0" wrap="none"/>
          <a:p>
            <a:endParaRPr/>
          </a:p>
        </p:txBody>
      </p:sp>
      <p:sp>
        <p:nvSpPr>
          <p:cNvPr id="219" name="PlaceHolder 4"/>
          <p:cNvSpPr>
            <a:spLocks noGrp="1"/>
          </p:cNvSpPr>
          <p:nvPr>
            <p:ph type="body"/>
          </p:nvPr>
        </p:nvSpPr>
        <p:spPr>
          <a:xfrm>
            <a:off x="457200" y="3968280"/>
            <a:ext cx="8228520" cy="2158560"/>
          </a:xfrm>
          <a:prstGeom prst="rect">
            <a:avLst/>
          </a:prstGeom>
        </p:spPr>
        <p:txBody>
          <a:bodyPr bIns="0" lIns="0" rIns="0" tIns="0" wrap="none"/>
          <a:p>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
        <p:nvSpPr>
          <p:cNvPr id="19"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20" name="PlaceHolder 3"/>
          <p:cNvSpPr>
            <a:spLocks noGrp="1"/>
          </p:cNvSpPr>
          <p:nvPr>
            <p:ph type="body"/>
          </p:nvPr>
        </p:nvSpPr>
        <p:spPr>
          <a:xfrm>
            <a:off x="457200" y="3968280"/>
            <a:ext cx="4015440" cy="2158560"/>
          </a:xfrm>
          <a:prstGeom prst="rect">
            <a:avLst/>
          </a:prstGeom>
        </p:spPr>
        <p:txBody>
          <a:bodyPr bIns="0" lIns="0" rIns="0" tIns="0" wrap="none"/>
          <a:p>
            <a:endParaRPr/>
          </a:p>
        </p:txBody>
      </p:sp>
      <p:sp>
        <p:nvSpPr>
          <p:cNvPr id="21" name="PlaceHolder 4"/>
          <p:cNvSpPr>
            <a:spLocks noGrp="1"/>
          </p:cNvSpPr>
          <p:nvPr>
            <p:ph type="body"/>
          </p:nvPr>
        </p:nvSpPr>
        <p:spPr>
          <a:xfrm>
            <a:off x="4673520" y="1604520"/>
            <a:ext cx="4015440" cy="4525920"/>
          </a:xfrm>
          <a:prstGeom prst="rect">
            <a:avLst/>
          </a:prstGeom>
        </p:spPr>
        <p:txBody>
          <a:bodyPr bIns="0" lIns="0" rIns="0" tIns="0" wrap="none"/>
          <a:p>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
        <p:nvSpPr>
          <p:cNvPr id="221" name="PlaceHolder 2"/>
          <p:cNvSpPr>
            <a:spLocks noGrp="1"/>
          </p:cNvSpPr>
          <p:nvPr>
            <p:ph type="body"/>
          </p:nvPr>
        </p:nvSpPr>
        <p:spPr>
          <a:xfrm>
            <a:off x="457200" y="1604520"/>
            <a:ext cx="8229240" cy="2158560"/>
          </a:xfrm>
          <a:prstGeom prst="rect">
            <a:avLst/>
          </a:prstGeom>
        </p:spPr>
        <p:txBody>
          <a:bodyPr bIns="0" lIns="0" rIns="0" tIns="0" wrap="none"/>
          <a:p>
            <a:endParaRPr/>
          </a:p>
        </p:txBody>
      </p:sp>
      <p:sp>
        <p:nvSpPr>
          <p:cNvPr id="222" name="PlaceHolder 3"/>
          <p:cNvSpPr>
            <a:spLocks noGrp="1"/>
          </p:cNvSpPr>
          <p:nvPr>
            <p:ph type="body"/>
          </p:nvPr>
        </p:nvSpPr>
        <p:spPr>
          <a:xfrm>
            <a:off x="457200" y="3968280"/>
            <a:ext cx="8229240" cy="2158560"/>
          </a:xfrm>
          <a:prstGeom prst="rect">
            <a:avLst/>
          </a:prstGeom>
        </p:spPr>
        <p:txBody>
          <a:bodyPr bIns="0" lIns="0" rIns="0" tIns="0" wrap="none"/>
          <a:p>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
        <p:nvSpPr>
          <p:cNvPr id="224"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225" name="PlaceHolder 3"/>
          <p:cNvSpPr>
            <a:spLocks noGrp="1"/>
          </p:cNvSpPr>
          <p:nvPr>
            <p:ph type="body"/>
          </p:nvPr>
        </p:nvSpPr>
        <p:spPr>
          <a:xfrm>
            <a:off x="4673520" y="1604520"/>
            <a:ext cx="4015440" cy="2158560"/>
          </a:xfrm>
          <a:prstGeom prst="rect">
            <a:avLst/>
          </a:prstGeom>
        </p:spPr>
        <p:txBody>
          <a:bodyPr bIns="0" lIns="0" rIns="0" tIns="0" wrap="none"/>
          <a:p>
            <a:endParaRPr/>
          </a:p>
        </p:txBody>
      </p:sp>
      <p:sp>
        <p:nvSpPr>
          <p:cNvPr id="226" name="PlaceHolder 4"/>
          <p:cNvSpPr>
            <a:spLocks noGrp="1"/>
          </p:cNvSpPr>
          <p:nvPr>
            <p:ph type="body"/>
          </p:nvPr>
        </p:nvSpPr>
        <p:spPr>
          <a:xfrm>
            <a:off x="4673520" y="3968280"/>
            <a:ext cx="4015440" cy="2158560"/>
          </a:xfrm>
          <a:prstGeom prst="rect">
            <a:avLst/>
          </a:prstGeom>
        </p:spPr>
        <p:txBody>
          <a:bodyPr bIns="0" lIns="0" rIns="0" tIns="0" wrap="none"/>
          <a:p>
            <a:endParaRPr/>
          </a:p>
        </p:txBody>
      </p:sp>
      <p:sp>
        <p:nvSpPr>
          <p:cNvPr id="227" name="PlaceHolder 5"/>
          <p:cNvSpPr>
            <a:spLocks noGrp="1"/>
          </p:cNvSpPr>
          <p:nvPr>
            <p:ph type="body"/>
          </p:nvPr>
        </p:nvSpPr>
        <p:spPr>
          <a:xfrm>
            <a:off x="457200" y="3968280"/>
            <a:ext cx="4015440" cy="2158560"/>
          </a:xfrm>
          <a:prstGeom prst="rect">
            <a:avLst/>
          </a:prstGeom>
        </p:spPr>
        <p:txBody>
          <a:bodyPr bIns="0" lIns="0" rIns="0" tIns="0" wrap="none"/>
          <a:p>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
        <p:nvSpPr>
          <p:cNvPr id="229"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230" name="PlaceHolder 3"/>
          <p:cNvSpPr>
            <a:spLocks noGrp="1"/>
          </p:cNvSpPr>
          <p:nvPr>
            <p:ph type="body"/>
          </p:nvPr>
        </p:nvSpPr>
        <p:spPr>
          <a:xfrm>
            <a:off x="4673520" y="1604520"/>
            <a:ext cx="4015440" cy="215856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
        <p:nvSpPr>
          <p:cNvPr id="23" name="PlaceHolder 2"/>
          <p:cNvSpPr>
            <a:spLocks noGrp="1"/>
          </p:cNvSpPr>
          <p:nvPr>
            <p:ph type="body"/>
          </p:nvPr>
        </p:nvSpPr>
        <p:spPr>
          <a:xfrm>
            <a:off x="457200" y="1604520"/>
            <a:ext cx="4015440" cy="4525920"/>
          </a:xfrm>
          <a:prstGeom prst="rect">
            <a:avLst/>
          </a:prstGeom>
        </p:spPr>
        <p:txBody>
          <a:bodyPr bIns="0" lIns="0" rIns="0" tIns="0" wrap="none"/>
          <a:p>
            <a:endParaRPr/>
          </a:p>
        </p:txBody>
      </p:sp>
      <p:sp>
        <p:nvSpPr>
          <p:cNvPr id="24" name="PlaceHolder 3"/>
          <p:cNvSpPr>
            <a:spLocks noGrp="1"/>
          </p:cNvSpPr>
          <p:nvPr>
            <p:ph type="body"/>
          </p:nvPr>
        </p:nvSpPr>
        <p:spPr>
          <a:xfrm>
            <a:off x="4673520" y="1604520"/>
            <a:ext cx="4015440" cy="2158560"/>
          </a:xfrm>
          <a:prstGeom prst="rect">
            <a:avLst/>
          </a:prstGeom>
        </p:spPr>
        <p:txBody>
          <a:bodyPr bIns="0" lIns="0" rIns="0" tIns="0" wrap="none"/>
          <a:p>
            <a:endParaRPr/>
          </a:p>
        </p:txBody>
      </p:sp>
      <p:sp>
        <p:nvSpPr>
          <p:cNvPr id="25" name="PlaceHolder 4"/>
          <p:cNvSpPr>
            <a:spLocks noGrp="1"/>
          </p:cNvSpPr>
          <p:nvPr>
            <p:ph type="body"/>
          </p:nvPr>
        </p:nvSpPr>
        <p:spPr>
          <a:xfrm>
            <a:off x="4673520" y="3968280"/>
            <a:ext cx="4015440" cy="2158560"/>
          </a:xfrm>
          <a:prstGeom prst="rect">
            <a:avLst/>
          </a:prstGeom>
        </p:spPr>
        <p:txBody>
          <a:bodyPr bIns="0" lIns="0" rIns="0" tIns="0" wrap="none"/>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914400" y="221040"/>
            <a:ext cx="7771320" cy="1250280"/>
          </a:xfrm>
          <a:prstGeom prst="rect">
            <a:avLst/>
          </a:prstGeom>
        </p:spPr>
        <p:txBody>
          <a:bodyPr anchor="ctr" bIns="0" lIns="0" rIns="0" tIns="0" wrap="none"/>
          <a:p>
            <a:pPr algn="ctr"/>
            <a:endParaRPr/>
          </a:p>
        </p:txBody>
      </p:sp>
      <p:sp>
        <p:nvSpPr>
          <p:cNvPr id="27" name="PlaceHolder 2"/>
          <p:cNvSpPr>
            <a:spLocks noGrp="1"/>
          </p:cNvSpPr>
          <p:nvPr>
            <p:ph type="body"/>
          </p:nvPr>
        </p:nvSpPr>
        <p:spPr>
          <a:xfrm>
            <a:off x="457200" y="1604520"/>
            <a:ext cx="4015440" cy="2158560"/>
          </a:xfrm>
          <a:prstGeom prst="rect">
            <a:avLst/>
          </a:prstGeom>
        </p:spPr>
        <p:txBody>
          <a:bodyPr bIns="0" lIns="0" rIns="0" tIns="0" wrap="none"/>
          <a:p>
            <a:endParaRPr/>
          </a:p>
        </p:txBody>
      </p:sp>
      <p:sp>
        <p:nvSpPr>
          <p:cNvPr id="28" name="PlaceHolder 3"/>
          <p:cNvSpPr>
            <a:spLocks noGrp="1"/>
          </p:cNvSpPr>
          <p:nvPr>
            <p:ph type="body"/>
          </p:nvPr>
        </p:nvSpPr>
        <p:spPr>
          <a:xfrm>
            <a:off x="4673520" y="1604520"/>
            <a:ext cx="4015440" cy="2158560"/>
          </a:xfrm>
          <a:prstGeom prst="rect">
            <a:avLst/>
          </a:prstGeom>
        </p:spPr>
        <p:txBody>
          <a:bodyPr bIns="0" lIns="0" rIns="0" tIns="0" wrap="none"/>
          <a:p>
            <a:endParaRPr/>
          </a:p>
        </p:txBody>
      </p:sp>
      <p:sp>
        <p:nvSpPr>
          <p:cNvPr id="29" name="PlaceHolder 4"/>
          <p:cNvSpPr>
            <a:spLocks noGrp="1"/>
          </p:cNvSpPr>
          <p:nvPr>
            <p:ph type="body"/>
          </p:nvPr>
        </p:nvSpPr>
        <p:spPr>
          <a:xfrm>
            <a:off x="457200" y="3968280"/>
            <a:ext cx="8228520" cy="215856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jpe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blipFill>
          <a:blip r:embed="rId2"/>
          <a:tile/>
        </a:blipFill>
      </p:bgPr>
    </p:bg>
    <p:spTree>
      <p:nvGrpSpPr>
        <p:cNvPr id="1" name=""/>
        <p:cNvGrpSpPr/>
        <p:nvPr/>
      </p:nvGrpSpPr>
      <p:grpSpPr>
        <a:xfrm>
          <a:off x="0" y="0"/>
          <a:ext cx="0" cy="0"/>
          <a:chOff x="0" y="0"/>
          <a:chExt cx="0" cy="0"/>
        </a:xfrm>
      </p:grpSpPr>
      <p:sp>
        <p:nvSpPr>
          <p:cNvPr id="0" name="CustomShape 1"/>
          <p:cNvSpPr/>
          <p:nvPr/>
        </p:nvSpPr>
        <p:spPr>
          <a:xfrm>
            <a:off x="0" y="0"/>
            <a:ext cx="9142920" cy="6856920"/>
          </a:xfrm>
          <a:prstGeom prst="rect">
            <a:avLst/>
          </a:prstGeom>
          <a:solidFill>
            <a:srgbClr val="ffffff"/>
          </a:solidFill>
        </p:spPr>
      </p:sp>
      <p:sp>
        <p:nvSpPr>
          <p:cNvPr id="1" name="CustomShape 2"/>
          <p:cNvSpPr/>
          <p:nvPr/>
        </p:nvSpPr>
        <p:spPr>
          <a:xfrm>
            <a:off x="64080" y="69840"/>
            <a:ext cx="9012240" cy="6692400"/>
          </a:xfrm>
          <a:prstGeom prst="roundRect">
            <a:avLst>
              <a:gd fmla="val 39" name="adj"/>
            </a:avLst>
          </a:prstGeom>
          <a:solidFill>
            <a:srgbClr val="b55475"/>
          </a:solidFill>
          <a:ln w="6480">
            <a:solidFill>
              <a:srgbClr val="fdf59c"/>
            </a:solidFill>
            <a:round/>
          </a:ln>
        </p:spPr>
      </p:sp>
      <p:sp>
        <p:nvSpPr>
          <p:cNvPr id="2" name="CustomShape 3"/>
          <p:cNvSpPr/>
          <p:nvPr/>
        </p:nvSpPr>
        <p:spPr>
          <a:xfrm>
            <a:off x="0" y="0"/>
            <a:ext cx="9142920" cy="6856920"/>
          </a:xfrm>
          <a:prstGeom prst="rect">
            <a:avLst/>
          </a:prstGeom>
          <a:solidFill>
            <a:srgbClr val="ffffff"/>
          </a:solidFill>
        </p:spPr>
      </p:sp>
      <p:sp>
        <p:nvSpPr>
          <p:cNvPr id="3" name="CustomShape 4"/>
          <p:cNvSpPr/>
          <p:nvPr/>
        </p:nvSpPr>
        <p:spPr>
          <a:xfrm>
            <a:off x="65160" y="69840"/>
            <a:ext cx="9012240" cy="6690960"/>
          </a:xfrm>
          <a:prstGeom prst="roundRect">
            <a:avLst>
              <a:gd fmla="val 39" name="adj"/>
            </a:avLst>
          </a:prstGeom>
          <a:solidFill>
            <a:srgbClr val="b55475"/>
          </a:solidFill>
          <a:ln w="6480">
            <a:solidFill>
              <a:srgbClr val="fdf59c"/>
            </a:solidFill>
            <a:round/>
          </a:ln>
        </p:spPr>
      </p:sp>
      <p:sp>
        <p:nvSpPr>
          <p:cNvPr id="4" name="CustomShape 5"/>
          <p:cNvSpPr/>
          <p:nvPr/>
        </p:nvSpPr>
        <p:spPr>
          <a:xfrm>
            <a:off x="63000" y="1449360"/>
            <a:ext cx="9020520" cy="1526400"/>
          </a:xfrm>
          <a:prstGeom prst="rect">
            <a:avLst/>
          </a:prstGeom>
          <a:solidFill>
            <a:srgbClr val="f9eecc"/>
          </a:solidFill>
        </p:spPr>
      </p:sp>
      <p:sp>
        <p:nvSpPr>
          <p:cNvPr id="5" name="CustomShape 6"/>
          <p:cNvSpPr/>
          <p:nvPr/>
        </p:nvSpPr>
        <p:spPr>
          <a:xfrm>
            <a:off x="63000" y="1396800"/>
            <a:ext cx="9020520" cy="119520"/>
          </a:xfrm>
          <a:prstGeom prst="rect">
            <a:avLst/>
          </a:prstGeom>
          <a:solidFill>
            <a:srgbClr val="fbf4e2"/>
          </a:solidFill>
        </p:spPr>
      </p:sp>
      <p:sp>
        <p:nvSpPr>
          <p:cNvPr id="6" name="CustomShape 7"/>
          <p:cNvSpPr/>
          <p:nvPr/>
        </p:nvSpPr>
        <p:spPr>
          <a:xfrm>
            <a:off x="63000" y="2976480"/>
            <a:ext cx="9020520" cy="109440"/>
          </a:xfrm>
          <a:prstGeom prst="rect">
            <a:avLst/>
          </a:prstGeom>
          <a:solidFill>
            <a:srgbClr val="edcf6c"/>
          </a:solidFill>
        </p:spPr>
      </p:sp>
      <p:sp>
        <p:nvSpPr>
          <p:cNvPr id="7" name="PlaceHolder 8"/>
          <p:cNvSpPr>
            <a:spLocks noGrp="1"/>
          </p:cNvSpPr>
          <p:nvPr>
            <p:ph type="title"/>
          </p:nvPr>
        </p:nvSpPr>
        <p:spPr>
          <a:xfrm>
            <a:off x="457200" y="273600"/>
            <a:ext cx="8229240" cy="1144800"/>
          </a:xfrm>
          <a:prstGeom prst="rect">
            <a:avLst/>
          </a:prstGeom>
        </p:spPr>
        <p:txBody>
          <a:bodyPr anchor="ctr" bIns="0" lIns="0" rIns="0" tIns="0" wrap="none"/>
          <a:p>
            <a:pPr algn="ctr"/>
            <a:r>
              <a:rPr lang="ru-RU"/>
              <a:t>Для правки текста заголовка щелкните мышью</a:t>
            </a:r>
            <a:endParaRPr/>
          </a:p>
        </p:txBody>
      </p:sp>
      <p:sp>
        <p:nvSpPr>
          <p:cNvPr id="8" name="PlaceHolder 9"/>
          <p:cNvSpPr>
            <a:spLocks noGrp="1"/>
          </p:cNvSpPr>
          <p:nvPr>
            <p:ph type="body"/>
          </p:nvPr>
        </p:nvSpPr>
        <p:spPr>
          <a:xfrm>
            <a:off x="457200" y="1604520"/>
            <a:ext cx="8229240" cy="4525920"/>
          </a:xfrm>
          <a:prstGeom prst="rect">
            <a:avLst/>
          </a:prstGeom>
        </p:spPr>
        <p:txBody>
          <a:bodyPr bIns="0" lIns="0" rIns="0" tIns="0" wrap="none"/>
          <a:p>
            <a:pPr>
              <a:buSzPct val="45000"/>
              <a:buFont typeface="StarSymbol"/>
              <a:buChar char=""/>
            </a:pPr>
            <a:r>
              <a:rPr lang="ru-RU"/>
              <a:t>Для правки структуры щелкните мышью</a:t>
            </a:r>
            <a:endParaRPr/>
          </a:p>
          <a:p>
            <a:pPr lvl="1">
              <a:buSzPct val="45000"/>
              <a:buFont typeface="StarSymbol"/>
              <a:buChar char=""/>
            </a:pPr>
            <a:r>
              <a:rPr lang="ru-RU"/>
              <a:t>Второй уровень структуры</a:t>
            </a:r>
            <a:endParaRPr/>
          </a:p>
          <a:p>
            <a:pPr lvl="2">
              <a:buSzPct val="75000"/>
              <a:buFont typeface="StarSymbol"/>
              <a:buChar char=""/>
            </a:pPr>
            <a:r>
              <a:rPr lang="ru-RU"/>
              <a:t>Третий уровень структуры</a:t>
            </a:r>
            <a:endParaRPr/>
          </a:p>
          <a:p>
            <a:pPr lvl="3">
              <a:buSzPct val="45000"/>
              <a:buFont typeface="StarSymbol"/>
              <a:buChar char=""/>
            </a:pPr>
            <a:r>
              <a:rPr lang="ru-RU"/>
              <a:t>Четвёртый уровень структуры</a:t>
            </a:r>
            <a:endParaRPr/>
          </a:p>
          <a:p>
            <a:pPr lvl="4">
              <a:buSzPct val="75000"/>
              <a:buFont typeface="StarSymbol"/>
              <a:buChar char=""/>
            </a:pPr>
            <a:r>
              <a:rPr lang="ru-RU"/>
              <a:t>Пятый уровень структуры</a:t>
            </a:r>
            <a:endParaRPr/>
          </a:p>
          <a:p>
            <a:pPr lvl="5">
              <a:buSzPct val="45000"/>
              <a:buFont typeface="StarSymbol"/>
              <a:buChar char=""/>
            </a:pPr>
            <a:r>
              <a:rPr lang="ru-RU"/>
              <a:t>Шестой уровень структуры</a:t>
            </a:r>
            <a:endParaRPr/>
          </a:p>
          <a:p>
            <a:pPr lvl="6">
              <a:buSzPct val="45000"/>
              <a:buFont typeface="StarSymbol"/>
              <a:buChar char=""/>
            </a:pPr>
            <a:r>
              <a:rPr lang="ru-RU"/>
              <a:t>Седьмой уровень структуры</a:t>
            </a:r>
            <a:endParaRPr/>
          </a:p>
          <a:p>
            <a:pPr lvl="7">
              <a:buSzPct val="45000"/>
              <a:buFont typeface="StarSymbol"/>
              <a:buChar char=""/>
            </a:pPr>
            <a:r>
              <a:rPr lang="ru-RU"/>
              <a:t>Восьмой уровень структуры</a:t>
            </a:r>
            <a:endParaRPr/>
          </a:p>
          <a:p>
            <a:pPr lvl="8">
              <a:buSzPct val="45000"/>
              <a:buFont typeface="StarSymbol"/>
              <a:buChar char=""/>
            </a:pPr>
            <a:r>
              <a:rPr lang="ru-RU"/>
              <a:t>Девятый уровень структуры</a:t>
            </a:r>
            <a:endParaRPr/>
          </a:p>
        </p:txBody>
      </p:sp>
    </p:spTree>
  </p:cSld>
  <p:clrMap accent1="accent1" accent2="accent2" accent3="accent3" accent4="accent4" accent5="accent5" accent6="accent6" bg1="lt1" bg2="lt2" folHlink="folHlink" hlink="hlink" tx1="dk1" tx2="dk2"/>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blipFill>
          <a:blip r:embed="rId2"/>
          <a:tile/>
        </a:blipFill>
      </p:bgPr>
    </p:bg>
    <p:spTree>
      <p:nvGrpSpPr>
        <p:cNvPr id="1" name=""/>
        <p:cNvGrpSpPr/>
        <p:nvPr/>
      </p:nvGrpSpPr>
      <p:grpSpPr>
        <a:xfrm>
          <a:off x="0" y="0"/>
          <a:ext cx="0" cy="0"/>
          <a:chOff x="0" y="0"/>
          <a:chExt cx="0" cy="0"/>
        </a:xfrm>
      </p:grpSpPr>
      <p:sp>
        <p:nvSpPr>
          <p:cNvPr id="41" name="CustomShape 1"/>
          <p:cNvSpPr/>
          <p:nvPr/>
        </p:nvSpPr>
        <p:spPr>
          <a:xfrm>
            <a:off x="0" y="0"/>
            <a:ext cx="9142920" cy="6856920"/>
          </a:xfrm>
          <a:prstGeom prst="rect">
            <a:avLst/>
          </a:prstGeom>
          <a:solidFill>
            <a:srgbClr val="ffffff"/>
          </a:solidFill>
        </p:spPr>
      </p:sp>
      <p:sp>
        <p:nvSpPr>
          <p:cNvPr id="42" name="CustomShape 2"/>
          <p:cNvSpPr/>
          <p:nvPr/>
        </p:nvSpPr>
        <p:spPr>
          <a:xfrm>
            <a:off x="64080" y="69840"/>
            <a:ext cx="9012240" cy="6692400"/>
          </a:xfrm>
          <a:prstGeom prst="roundRect">
            <a:avLst>
              <a:gd fmla="val 39" name="adj"/>
            </a:avLst>
          </a:prstGeom>
          <a:solidFill>
            <a:srgbClr val="b55475"/>
          </a:solidFill>
          <a:ln w="6480">
            <a:solidFill>
              <a:srgbClr val="fdf59c"/>
            </a:solidFill>
            <a:round/>
          </a:ln>
        </p:spPr>
      </p:sp>
      <p:sp>
        <p:nvSpPr>
          <p:cNvPr id="43" name="CustomShape 3"/>
          <p:cNvSpPr/>
          <p:nvPr/>
        </p:nvSpPr>
        <p:spPr>
          <a:xfrm>
            <a:off x="0" y="0"/>
            <a:ext cx="9142920" cy="6856920"/>
          </a:xfrm>
          <a:prstGeom prst="rect">
            <a:avLst/>
          </a:prstGeom>
          <a:solidFill>
            <a:srgbClr val="ffffff"/>
          </a:solidFill>
        </p:spPr>
      </p:sp>
      <p:sp>
        <p:nvSpPr>
          <p:cNvPr id="44" name="CustomShape 4"/>
          <p:cNvSpPr/>
          <p:nvPr/>
        </p:nvSpPr>
        <p:spPr>
          <a:xfrm>
            <a:off x="65160" y="69840"/>
            <a:ext cx="9012240" cy="6690960"/>
          </a:xfrm>
          <a:prstGeom prst="roundRect">
            <a:avLst>
              <a:gd fmla="val 39" name="adj"/>
            </a:avLst>
          </a:prstGeom>
          <a:solidFill>
            <a:srgbClr val="b55475"/>
          </a:solidFill>
          <a:ln w="6480">
            <a:solidFill>
              <a:srgbClr val="fdf59c"/>
            </a:solidFill>
            <a:round/>
          </a:ln>
        </p:spPr>
      </p:sp>
      <p:sp>
        <p:nvSpPr>
          <p:cNvPr id="45" name="CustomShape 5"/>
          <p:cNvSpPr/>
          <p:nvPr/>
        </p:nvSpPr>
        <p:spPr>
          <a:xfrm>
            <a:off x="63000" y="1449360"/>
            <a:ext cx="9020520" cy="1526400"/>
          </a:xfrm>
          <a:prstGeom prst="rect">
            <a:avLst/>
          </a:prstGeom>
          <a:solidFill>
            <a:srgbClr val="f9eecc"/>
          </a:solidFill>
        </p:spPr>
      </p:sp>
      <p:sp>
        <p:nvSpPr>
          <p:cNvPr id="46" name="CustomShape 6"/>
          <p:cNvSpPr/>
          <p:nvPr/>
        </p:nvSpPr>
        <p:spPr>
          <a:xfrm>
            <a:off x="63000" y="1396800"/>
            <a:ext cx="9020520" cy="119520"/>
          </a:xfrm>
          <a:prstGeom prst="rect">
            <a:avLst/>
          </a:prstGeom>
          <a:solidFill>
            <a:srgbClr val="fbf4e2"/>
          </a:solidFill>
        </p:spPr>
      </p:sp>
      <p:sp>
        <p:nvSpPr>
          <p:cNvPr id="47" name="CustomShape 7"/>
          <p:cNvSpPr/>
          <p:nvPr/>
        </p:nvSpPr>
        <p:spPr>
          <a:xfrm>
            <a:off x="63000" y="2976480"/>
            <a:ext cx="9020520" cy="109440"/>
          </a:xfrm>
          <a:prstGeom prst="rect">
            <a:avLst/>
          </a:prstGeom>
          <a:solidFill>
            <a:srgbClr val="edcf6c"/>
          </a:solidFill>
        </p:spPr>
      </p:sp>
      <p:sp>
        <p:nvSpPr>
          <p:cNvPr id="48" name="PlaceHolder 8"/>
          <p:cNvSpPr>
            <a:spLocks noGrp="1"/>
          </p:cNvSpPr>
          <p:nvPr>
            <p:ph type="title"/>
          </p:nvPr>
        </p:nvSpPr>
        <p:spPr>
          <a:xfrm>
            <a:off x="914400" y="274680"/>
            <a:ext cx="7771320" cy="1142640"/>
          </a:xfrm>
          <a:prstGeom prst="rect">
            <a:avLst/>
          </a:prstGeom>
        </p:spPr>
        <p:txBody>
          <a:bodyPr anchor="ctr" bIns="0" lIns="0" rIns="0" tIns="0" wrap="none"/>
          <a:p>
            <a:r>
              <a:rPr lang="ru-RU"/>
              <a:t>Для правки текста заголовка щелкните мышью</a:t>
            </a:r>
            <a:endParaRPr/>
          </a:p>
        </p:txBody>
      </p:sp>
      <p:sp>
        <p:nvSpPr>
          <p:cNvPr id="49" name="PlaceHolder 9"/>
          <p:cNvSpPr>
            <a:spLocks noGrp="1"/>
          </p:cNvSpPr>
          <p:nvPr>
            <p:ph type="body"/>
          </p:nvPr>
        </p:nvSpPr>
        <p:spPr>
          <a:xfrm>
            <a:off x="457200" y="1604520"/>
            <a:ext cx="8228880" cy="4525560"/>
          </a:xfrm>
          <a:prstGeom prst="rect">
            <a:avLst/>
          </a:prstGeom>
        </p:spPr>
        <p:txBody>
          <a:bodyPr bIns="0" lIns="0" rIns="0" tIns="0" wrap="none"/>
          <a:p>
            <a:r>
              <a:rPr lang="ru-RU"/>
              <a:t>Для правки структуры щелкните мышью</a:t>
            </a:r>
            <a:endParaRPr/>
          </a:p>
          <a:p>
            <a:pPr lvl="1">
              <a:buSzPct val="45000"/>
              <a:buFont typeface="StarSymbol"/>
              <a:buChar char=""/>
            </a:pPr>
            <a:r>
              <a:rPr lang="ru-RU"/>
              <a:t>Второй уровень структуры</a:t>
            </a:r>
            <a:endParaRPr/>
          </a:p>
          <a:p>
            <a:pPr lvl="2">
              <a:buSzPct val="75000"/>
              <a:buFont typeface="StarSymbol"/>
              <a:buChar char=""/>
            </a:pPr>
            <a:r>
              <a:rPr lang="ru-RU"/>
              <a:t>Третий уровень структуры</a:t>
            </a:r>
            <a:endParaRPr/>
          </a:p>
          <a:p>
            <a:pPr lvl="3">
              <a:buSzPct val="45000"/>
              <a:buFont typeface="StarSymbol"/>
              <a:buChar char=""/>
            </a:pPr>
            <a:r>
              <a:rPr lang="ru-RU"/>
              <a:t>Четвёртый уровень структуры</a:t>
            </a:r>
            <a:endParaRPr/>
          </a:p>
          <a:p>
            <a:pPr lvl="4">
              <a:buSzPct val="75000"/>
              <a:buFont typeface="StarSymbol"/>
              <a:buChar char=""/>
            </a:pPr>
            <a:r>
              <a:rPr lang="ru-RU"/>
              <a:t>Пятый уровень структуры</a:t>
            </a:r>
            <a:endParaRPr/>
          </a:p>
          <a:p>
            <a:pPr lvl="5">
              <a:buSzPct val="45000"/>
              <a:buFont typeface="StarSymbol"/>
              <a:buChar char=""/>
            </a:pPr>
            <a:r>
              <a:rPr lang="ru-RU"/>
              <a:t>Шестой уровень структуры</a:t>
            </a:r>
            <a:endParaRPr/>
          </a:p>
          <a:p>
            <a:pPr lvl="6">
              <a:buSzPct val="45000"/>
              <a:buFont typeface="StarSymbol"/>
              <a:buChar char=""/>
            </a:pPr>
            <a:r>
              <a:rPr lang="ru-RU"/>
              <a:t>Седьмой уровень структуры</a:t>
            </a:r>
            <a:endParaRPr/>
          </a:p>
          <a:p>
            <a:pPr lvl="7">
              <a:buSzPct val="45000"/>
              <a:buFont typeface="StarSymbol"/>
              <a:buChar char=""/>
            </a:pPr>
            <a:r>
              <a:rPr lang="ru-RU"/>
              <a:t>Восьмой уровень структуры</a:t>
            </a:r>
            <a:endParaRPr/>
          </a:p>
          <a:p>
            <a:pPr lvl="8">
              <a:buSzPct val="45000"/>
              <a:buFont typeface="StarSymbol"/>
              <a:buChar char=""/>
            </a:pPr>
            <a:r>
              <a:rPr lang="ru-RU"/>
              <a:t>Девятый уровень структуры</a:t>
            </a:r>
            <a:endParaRPr/>
          </a:p>
        </p:txBody>
      </p:sp>
    </p:spTree>
  </p:cSld>
  <p:clrMap accent1="accent1" accent2="accent2" accent3="accent3" accent4="accent4" accent5="accent5" accent6="accent6" bg1="lt1" bg2="lt2" folHlink="folHlink" hlink="hlink" tx1="dk1" tx2="dk2"/>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blipFill>
          <a:blip r:embed="rId2"/>
          <a:tile/>
        </a:blipFill>
      </p:bgPr>
    </p:bg>
    <p:spTree>
      <p:nvGrpSpPr>
        <p:cNvPr id="1" name=""/>
        <p:cNvGrpSpPr/>
        <p:nvPr/>
      </p:nvGrpSpPr>
      <p:grpSpPr>
        <a:xfrm>
          <a:off x="0" y="0"/>
          <a:ext cx="0" cy="0"/>
          <a:chOff x="0" y="0"/>
          <a:chExt cx="0" cy="0"/>
        </a:xfrm>
      </p:grpSpPr>
      <p:sp>
        <p:nvSpPr>
          <p:cNvPr id="82" name="CustomShape 1"/>
          <p:cNvSpPr/>
          <p:nvPr/>
        </p:nvSpPr>
        <p:spPr>
          <a:xfrm>
            <a:off x="0" y="0"/>
            <a:ext cx="9142920" cy="6856920"/>
          </a:xfrm>
          <a:prstGeom prst="rect">
            <a:avLst/>
          </a:prstGeom>
          <a:solidFill>
            <a:srgbClr val="ffffff"/>
          </a:solidFill>
        </p:spPr>
      </p:sp>
      <p:sp>
        <p:nvSpPr>
          <p:cNvPr id="83" name="CustomShape 2"/>
          <p:cNvSpPr/>
          <p:nvPr/>
        </p:nvSpPr>
        <p:spPr>
          <a:xfrm>
            <a:off x="64080" y="69840"/>
            <a:ext cx="9012240" cy="6692400"/>
          </a:xfrm>
          <a:prstGeom prst="roundRect">
            <a:avLst>
              <a:gd fmla="val 39" name="adj"/>
            </a:avLst>
          </a:prstGeom>
          <a:solidFill>
            <a:srgbClr val="b55475"/>
          </a:solidFill>
          <a:ln w="6480">
            <a:solidFill>
              <a:srgbClr val="fdf59c"/>
            </a:solidFill>
            <a:round/>
          </a:ln>
        </p:spPr>
      </p:sp>
      <p:sp>
        <p:nvSpPr>
          <p:cNvPr id="84" name="CustomShape 3"/>
          <p:cNvSpPr/>
          <p:nvPr/>
        </p:nvSpPr>
        <p:spPr>
          <a:xfrm>
            <a:off x="0" y="0"/>
            <a:ext cx="9142920" cy="6856920"/>
          </a:xfrm>
          <a:prstGeom prst="rect">
            <a:avLst/>
          </a:prstGeom>
          <a:solidFill>
            <a:srgbClr val="ffffff"/>
          </a:solidFill>
        </p:spPr>
      </p:sp>
      <p:sp>
        <p:nvSpPr>
          <p:cNvPr id="85" name="CustomShape 4"/>
          <p:cNvSpPr/>
          <p:nvPr/>
        </p:nvSpPr>
        <p:spPr>
          <a:xfrm>
            <a:off x="65160" y="69840"/>
            <a:ext cx="9012240" cy="6690960"/>
          </a:xfrm>
          <a:prstGeom prst="roundRect">
            <a:avLst>
              <a:gd fmla="val 39" name="adj"/>
            </a:avLst>
          </a:prstGeom>
          <a:solidFill>
            <a:srgbClr val="b55475"/>
          </a:solidFill>
          <a:ln w="6480">
            <a:solidFill>
              <a:srgbClr val="fdf59c"/>
            </a:solidFill>
            <a:round/>
          </a:ln>
        </p:spPr>
      </p:sp>
      <p:sp>
        <p:nvSpPr>
          <p:cNvPr id="86" name="CustomShape 5"/>
          <p:cNvSpPr/>
          <p:nvPr/>
        </p:nvSpPr>
        <p:spPr>
          <a:xfrm>
            <a:off x="63000" y="1449360"/>
            <a:ext cx="9020520" cy="1526400"/>
          </a:xfrm>
          <a:prstGeom prst="rect">
            <a:avLst/>
          </a:prstGeom>
          <a:solidFill>
            <a:srgbClr val="f9eecc"/>
          </a:solidFill>
        </p:spPr>
      </p:sp>
      <p:sp>
        <p:nvSpPr>
          <p:cNvPr id="87" name="CustomShape 6"/>
          <p:cNvSpPr/>
          <p:nvPr/>
        </p:nvSpPr>
        <p:spPr>
          <a:xfrm>
            <a:off x="63000" y="1396800"/>
            <a:ext cx="9020520" cy="119520"/>
          </a:xfrm>
          <a:prstGeom prst="rect">
            <a:avLst/>
          </a:prstGeom>
          <a:solidFill>
            <a:srgbClr val="fbf4e2"/>
          </a:solidFill>
        </p:spPr>
      </p:sp>
      <p:sp>
        <p:nvSpPr>
          <p:cNvPr id="88" name="CustomShape 7"/>
          <p:cNvSpPr/>
          <p:nvPr/>
        </p:nvSpPr>
        <p:spPr>
          <a:xfrm>
            <a:off x="63000" y="2976480"/>
            <a:ext cx="9020520" cy="109440"/>
          </a:xfrm>
          <a:prstGeom prst="rect">
            <a:avLst/>
          </a:prstGeom>
          <a:solidFill>
            <a:srgbClr val="edcf6c"/>
          </a:solidFill>
        </p:spPr>
      </p:sp>
      <p:sp>
        <p:nvSpPr>
          <p:cNvPr id="89" name="PlaceHolder 8"/>
          <p:cNvSpPr>
            <a:spLocks noGrp="1"/>
          </p:cNvSpPr>
          <p:nvPr>
            <p:ph type="title"/>
          </p:nvPr>
        </p:nvSpPr>
        <p:spPr>
          <a:xfrm>
            <a:off x="457200" y="273600"/>
            <a:ext cx="8229240" cy="1144800"/>
          </a:xfrm>
          <a:prstGeom prst="rect">
            <a:avLst/>
          </a:prstGeom>
        </p:spPr>
        <p:txBody>
          <a:bodyPr anchor="ctr" bIns="0" lIns="0" rIns="0" tIns="0" wrap="none"/>
          <a:p>
            <a:pPr algn="ctr"/>
            <a:r>
              <a:rPr lang="ru-RU"/>
              <a:t>Для правки текста заголовка щелкните мышью</a:t>
            </a:r>
            <a:endParaRPr/>
          </a:p>
        </p:txBody>
      </p:sp>
      <p:sp>
        <p:nvSpPr>
          <p:cNvPr id="90" name="PlaceHolder 9"/>
          <p:cNvSpPr>
            <a:spLocks noGrp="1"/>
          </p:cNvSpPr>
          <p:nvPr>
            <p:ph type="body"/>
          </p:nvPr>
        </p:nvSpPr>
        <p:spPr>
          <a:xfrm>
            <a:off x="457200" y="1604520"/>
            <a:ext cx="8229240" cy="4525920"/>
          </a:xfrm>
          <a:prstGeom prst="rect">
            <a:avLst/>
          </a:prstGeom>
        </p:spPr>
        <p:txBody>
          <a:bodyPr bIns="0" lIns="0" rIns="0" tIns="0" wrap="none"/>
          <a:p>
            <a:pPr>
              <a:buSzPct val="45000"/>
              <a:buFont typeface="StarSymbol"/>
              <a:buChar char=""/>
            </a:pPr>
            <a:r>
              <a:rPr lang="ru-RU"/>
              <a:t>Для правки структуры щелкните мышью</a:t>
            </a:r>
            <a:endParaRPr/>
          </a:p>
          <a:p>
            <a:pPr lvl="1">
              <a:buSzPct val="45000"/>
              <a:buFont typeface="StarSymbol"/>
              <a:buChar char=""/>
            </a:pPr>
            <a:r>
              <a:rPr lang="ru-RU"/>
              <a:t>Второй уровень структуры</a:t>
            </a:r>
            <a:endParaRPr/>
          </a:p>
          <a:p>
            <a:pPr lvl="2">
              <a:buSzPct val="75000"/>
              <a:buFont typeface="StarSymbol"/>
              <a:buChar char=""/>
            </a:pPr>
            <a:r>
              <a:rPr lang="ru-RU"/>
              <a:t>Третий уровень структуры</a:t>
            </a:r>
            <a:endParaRPr/>
          </a:p>
          <a:p>
            <a:pPr lvl="3">
              <a:buSzPct val="45000"/>
              <a:buFont typeface="StarSymbol"/>
              <a:buChar char=""/>
            </a:pPr>
            <a:r>
              <a:rPr lang="ru-RU"/>
              <a:t>Четвёртый уровень структуры</a:t>
            </a:r>
            <a:endParaRPr/>
          </a:p>
          <a:p>
            <a:pPr lvl="4">
              <a:buSzPct val="75000"/>
              <a:buFont typeface="StarSymbol"/>
              <a:buChar char=""/>
            </a:pPr>
            <a:r>
              <a:rPr lang="ru-RU"/>
              <a:t>Пятый уровень структуры</a:t>
            </a:r>
            <a:endParaRPr/>
          </a:p>
          <a:p>
            <a:pPr lvl="5">
              <a:buSzPct val="45000"/>
              <a:buFont typeface="StarSymbol"/>
              <a:buChar char=""/>
            </a:pPr>
            <a:r>
              <a:rPr lang="ru-RU"/>
              <a:t>Шестой уровень структуры</a:t>
            </a:r>
            <a:endParaRPr/>
          </a:p>
          <a:p>
            <a:pPr lvl="6">
              <a:buSzPct val="45000"/>
              <a:buFont typeface="StarSymbol"/>
              <a:buChar char=""/>
            </a:pPr>
            <a:r>
              <a:rPr lang="ru-RU"/>
              <a:t>Седьмой уровень структуры</a:t>
            </a:r>
            <a:endParaRPr/>
          </a:p>
          <a:p>
            <a:pPr lvl="7">
              <a:buSzPct val="45000"/>
              <a:buFont typeface="StarSymbol"/>
              <a:buChar char=""/>
            </a:pPr>
            <a:r>
              <a:rPr lang="ru-RU"/>
              <a:t>Восьмой уровень структуры</a:t>
            </a:r>
            <a:endParaRPr/>
          </a:p>
          <a:p>
            <a:pPr lvl="8">
              <a:buSzPct val="45000"/>
              <a:buFont typeface="StarSymbol"/>
              <a:buChar char=""/>
            </a:pPr>
            <a:r>
              <a:rPr lang="ru-RU"/>
              <a:t>Девятый уровень структуры</a:t>
            </a:r>
            <a:endParaRPr/>
          </a:p>
        </p:txBody>
      </p:sp>
    </p:spTree>
  </p:cSld>
  <p:clrMap accent1="accent1" accent2="accent2" accent3="accent3" accent4="accent4" accent5="accent5" accent6="accent6" bg1="lt1" bg2="lt2" folHlink="folHlink" hlink="hlink" tx1="dk1" tx2="dk2"/>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bg>
      <p:bgPr>
        <a:solidFill>
          <a:srgbClr val="b55475"/>
        </a:solidFill>
      </p:bgPr>
    </p:bg>
    <p:spTree>
      <p:nvGrpSpPr>
        <p:cNvPr id="1" name=""/>
        <p:cNvGrpSpPr/>
        <p:nvPr/>
      </p:nvGrpSpPr>
      <p:grpSpPr>
        <a:xfrm>
          <a:off x="0" y="0"/>
          <a:ext cx="0" cy="0"/>
          <a:chOff x="0" y="0"/>
          <a:chExt cx="0" cy="0"/>
        </a:xfrm>
      </p:grpSpPr>
      <p:sp>
        <p:nvSpPr>
          <p:cNvPr id="123" name="CustomShape 1"/>
          <p:cNvSpPr/>
          <p:nvPr/>
        </p:nvSpPr>
        <p:spPr>
          <a:xfrm>
            <a:off x="0" y="0"/>
            <a:ext cx="9142920" cy="6856920"/>
          </a:xfrm>
          <a:prstGeom prst="rect">
            <a:avLst/>
          </a:prstGeom>
          <a:solidFill>
            <a:srgbClr val="ffffff"/>
          </a:solidFill>
        </p:spPr>
      </p:sp>
      <p:sp>
        <p:nvSpPr>
          <p:cNvPr id="124" name="CustomShape 2"/>
          <p:cNvSpPr/>
          <p:nvPr/>
        </p:nvSpPr>
        <p:spPr>
          <a:xfrm>
            <a:off x="64080" y="69840"/>
            <a:ext cx="9012240" cy="6692400"/>
          </a:xfrm>
          <a:prstGeom prst="roundRect">
            <a:avLst>
              <a:gd fmla="val 39" name="adj"/>
            </a:avLst>
          </a:prstGeom>
          <a:solidFill>
            <a:srgbClr val="b55475"/>
          </a:solidFill>
          <a:ln w="6480">
            <a:solidFill>
              <a:srgbClr val="fdf59c"/>
            </a:solidFill>
            <a:round/>
          </a:ln>
        </p:spPr>
      </p:sp>
      <p:sp>
        <p:nvSpPr>
          <p:cNvPr id="125" name="PlaceHolder 3"/>
          <p:cNvSpPr>
            <a:spLocks noGrp="1"/>
          </p:cNvSpPr>
          <p:nvPr>
            <p:ph type="title"/>
          </p:nvPr>
        </p:nvSpPr>
        <p:spPr>
          <a:xfrm>
            <a:off x="457200" y="273600"/>
            <a:ext cx="8229240" cy="1144800"/>
          </a:xfrm>
          <a:prstGeom prst="rect">
            <a:avLst/>
          </a:prstGeom>
        </p:spPr>
        <p:txBody>
          <a:bodyPr anchor="ctr" bIns="0" lIns="0" rIns="0" tIns="0" wrap="none"/>
          <a:p>
            <a:pPr algn="ctr"/>
            <a:r>
              <a:rPr lang="ru-RU"/>
              <a:t>Для правки текста заголовка щелкните мышью</a:t>
            </a:r>
            <a:endParaRPr/>
          </a:p>
        </p:txBody>
      </p:sp>
      <p:sp>
        <p:nvSpPr>
          <p:cNvPr id="126" name="PlaceHolder 4"/>
          <p:cNvSpPr>
            <a:spLocks noGrp="1"/>
          </p:cNvSpPr>
          <p:nvPr>
            <p:ph type="body"/>
          </p:nvPr>
        </p:nvSpPr>
        <p:spPr>
          <a:xfrm>
            <a:off x="457200" y="1604520"/>
            <a:ext cx="8229240" cy="4525920"/>
          </a:xfrm>
          <a:prstGeom prst="rect">
            <a:avLst/>
          </a:prstGeom>
        </p:spPr>
        <p:txBody>
          <a:bodyPr bIns="0" lIns="0" rIns="0" tIns="0" wrap="none"/>
          <a:p>
            <a:pPr>
              <a:buSzPct val="45000"/>
              <a:buFont typeface="StarSymbol"/>
              <a:buChar char=""/>
            </a:pPr>
            <a:r>
              <a:rPr lang="ru-RU"/>
              <a:t>Для правки структуры щелкните мышью</a:t>
            </a:r>
            <a:endParaRPr/>
          </a:p>
          <a:p>
            <a:pPr lvl="1">
              <a:buSzPct val="45000"/>
              <a:buFont typeface="StarSymbol"/>
              <a:buChar char=""/>
            </a:pPr>
            <a:r>
              <a:rPr lang="ru-RU"/>
              <a:t>Второй уровень структуры</a:t>
            </a:r>
            <a:endParaRPr/>
          </a:p>
          <a:p>
            <a:pPr lvl="2">
              <a:buSzPct val="75000"/>
              <a:buFont typeface="StarSymbol"/>
              <a:buChar char=""/>
            </a:pPr>
            <a:r>
              <a:rPr lang="ru-RU"/>
              <a:t>Третий уровень структуры</a:t>
            </a:r>
            <a:endParaRPr/>
          </a:p>
          <a:p>
            <a:pPr lvl="3">
              <a:buSzPct val="45000"/>
              <a:buFont typeface="StarSymbol"/>
              <a:buChar char=""/>
            </a:pPr>
            <a:r>
              <a:rPr lang="ru-RU"/>
              <a:t>Четвёртый уровень структуры</a:t>
            </a:r>
            <a:endParaRPr/>
          </a:p>
          <a:p>
            <a:pPr lvl="4">
              <a:buSzPct val="75000"/>
              <a:buFont typeface="StarSymbol"/>
              <a:buChar char=""/>
            </a:pPr>
            <a:r>
              <a:rPr lang="ru-RU"/>
              <a:t>Пятый уровень структуры</a:t>
            </a:r>
            <a:endParaRPr/>
          </a:p>
          <a:p>
            <a:pPr lvl="5">
              <a:buSzPct val="45000"/>
              <a:buFont typeface="StarSymbol"/>
              <a:buChar char=""/>
            </a:pPr>
            <a:r>
              <a:rPr lang="ru-RU"/>
              <a:t>Шестой уровень структуры</a:t>
            </a:r>
            <a:endParaRPr/>
          </a:p>
          <a:p>
            <a:pPr lvl="6">
              <a:buSzPct val="45000"/>
              <a:buFont typeface="StarSymbol"/>
              <a:buChar char=""/>
            </a:pPr>
            <a:r>
              <a:rPr lang="ru-RU"/>
              <a:t>Седьмой уровень структуры</a:t>
            </a:r>
            <a:endParaRPr/>
          </a:p>
          <a:p>
            <a:pPr lvl="7">
              <a:buSzPct val="45000"/>
              <a:buFont typeface="StarSymbol"/>
              <a:buChar char=""/>
            </a:pPr>
            <a:r>
              <a:rPr lang="ru-RU"/>
              <a:t>Восьмой уровень структуры</a:t>
            </a:r>
            <a:endParaRPr/>
          </a:p>
          <a:p>
            <a:pPr lvl="8">
              <a:buSzPct val="45000"/>
              <a:buFont typeface="StarSymbol"/>
              <a:buChar char=""/>
            </a:pPr>
            <a:r>
              <a:rPr lang="ru-RU"/>
              <a:t>Девятый уровень структуры</a:t>
            </a:r>
            <a:endParaRPr/>
          </a:p>
        </p:txBody>
      </p:sp>
    </p:spTree>
  </p:cSld>
  <p:clrMap accent1="accent1" accent2="accent2" accent3="accent3" accent4="accent4" accent5="accent5" accent6="accent6" bg1="lt1" bg2="lt2" folHlink="folHlink" hlink="hlink" tx1="dk1" tx2="dk2"/>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p:cSld>
    <p:bg>
      <p:bgPr>
        <a:solidFill>
          <a:srgbClr val="b55475"/>
        </a:solidFill>
      </p:bgPr>
    </p:bg>
    <p:spTree>
      <p:nvGrpSpPr>
        <p:cNvPr id="1" name=""/>
        <p:cNvGrpSpPr/>
        <p:nvPr/>
      </p:nvGrpSpPr>
      <p:grpSpPr>
        <a:xfrm>
          <a:off x="0" y="0"/>
          <a:ext cx="0" cy="0"/>
          <a:chOff x="0" y="0"/>
          <a:chExt cx="0" cy="0"/>
        </a:xfrm>
      </p:grpSpPr>
      <p:sp>
        <p:nvSpPr>
          <p:cNvPr id="159" name="CustomShape 1"/>
          <p:cNvSpPr/>
          <p:nvPr/>
        </p:nvSpPr>
        <p:spPr>
          <a:xfrm>
            <a:off x="0" y="0"/>
            <a:ext cx="9142920" cy="6856920"/>
          </a:xfrm>
          <a:prstGeom prst="rect">
            <a:avLst/>
          </a:prstGeom>
          <a:solidFill>
            <a:srgbClr val="ffffff"/>
          </a:solidFill>
        </p:spPr>
      </p:sp>
      <p:sp>
        <p:nvSpPr>
          <p:cNvPr id="160" name="CustomShape 2"/>
          <p:cNvSpPr/>
          <p:nvPr/>
        </p:nvSpPr>
        <p:spPr>
          <a:xfrm>
            <a:off x="64080" y="69840"/>
            <a:ext cx="9012240" cy="6692400"/>
          </a:xfrm>
          <a:prstGeom prst="roundRect">
            <a:avLst>
              <a:gd fmla="val 39" name="adj"/>
            </a:avLst>
          </a:prstGeom>
          <a:solidFill>
            <a:srgbClr val="b55475"/>
          </a:solidFill>
          <a:ln w="6480">
            <a:solidFill>
              <a:srgbClr val="fdf59c"/>
            </a:solidFill>
            <a:round/>
          </a:ln>
        </p:spPr>
      </p:sp>
      <p:sp>
        <p:nvSpPr>
          <p:cNvPr id="161" name="PlaceHolder 3"/>
          <p:cNvSpPr>
            <a:spLocks noGrp="1"/>
          </p:cNvSpPr>
          <p:nvPr>
            <p:ph type="title"/>
          </p:nvPr>
        </p:nvSpPr>
        <p:spPr>
          <a:xfrm>
            <a:off x="457200" y="273600"/>
            <a:ext cx="8229240" cy="1144800"/>
          </a:xfrm>
          <a:prstGeom prst="rect">
            <a:avLst/>
          </a:prstGeom>
        </p:spPr>
        <p:txBody>
          <a:bodyPr anchor="ctr" bIns="0" lIns="0" rIns="0" tIns="0" wrap="none"/>
          <a:p>
            <a:pPr algn="ctr"/>
            <a:r>
              <a:rPr lang="ru-RU"/>
              <a:t>Для правки текста заголовка щелкните мышью</a:t>
            </a:r>
            <a:endParaRPr/>
          </a:p>
        </p:txBody>
      </p:sp>
      <p:sp>
        <p:nvSpPr>
          <p:cNvPr id="162" name="PlaceHolder 4"/>
          <p:cNvSpPr>
            <a:spLocks noGrp="1"/>
          </p:cNvSpPr>
          <p:nvPr>
            <p:ph type="body"/>
          </p:nvPr>
        </p:nvSpPr>
        <p:spPr>
          <a:xfrm>
            <a:off x="457200" y="1604520"/>
            <a:ext cx="8229240" cy="4525920"/>
          </a:xfrm>
          <a:prstGeom prst="rect">
            <a:avLst/>
          </a:prstGeom>
        </p:spPr>
        <p:txBody>
          <a:bodyPr bIns="0" lIns="0" rIns="0" tIns="0" wrap="none"/>
          <a:p>
            <a:pPr>
              <a:buSzPct val="45000"/>
              <a:buFont typeface="StarSymbol"/>
              <a:buChar char=""/>
            </a:pPr>
            <a:r>
              <a:rPr lang="ru-RU"/>
              <a:t>Для правки структуры щелкните мышью</a:t>
            </a:r>
            <a:endParaRPr/>
          </a:p>
          <a:p>
            <a:pPr lvl="1">
              <a:buSzPct val="45000"/>
              <a:buFont typeface="StarSymbol"/>
              <a:buChar char=""/>
            </a:pPr>
            <a:r>
              <a:rPr lang="ru-RU"/>
              <a:t>Второй уровень структуры</a:t>
            </a:r>
            <a:endParaRPr/>
          </a:p>
          <a:p>
            <a:pPr lvl="2">
              <a:buSzPct val="75000"/>
              <a:buFont typeface="StarSymbol"/>
              <a:buChar char=""/>
            </a:pPr>
            <a:r>
              <a:rPr lang="ru-RU"/>
              <a:t>Третий уровень структуры</a:t>
            </a:r>
            <a:endParaRPr/>
          </a:p>
          <a:p>
            <a:pPr lvl="3">
              <a:buSzPct val="45000"/>
              <a:buFont typeface="StarSymbol"/>
              <a:buChar char=""/>
            </a:pPr>
            <a:r>
              <a:rPr lang="ru-RU"/>
              <a:t>Четвёртый уровень структуры</a:t>
            </a:r>
            <a:endParaRPr/>
          </a:p>
          <a:p>
            <a:pPr lvl="4">
              <a:buSzPct val="75000"/>
              <a:buFont typeface="StarSymbol"/>
              <a:buChar char=""/>
            </a:pPr>
            <a:r>
              <a:rPr lang="ru-RU"/>
              <a:t>Пятый уровень структуры</a:t>
            </a:r>
            <a:endParaRPr/>
          </a:p>
          <a:p>
            <a:pPr lvl="5">
              <a:buSzPct val="45000"/>
              <a:buFont typeface="StarSymbol"/>
              <a:buChar char=""/>
            </a:pPr>
            <a:r>
              <a:rPr lang="ru-RU"/>
              <a:t>Шестой уровень структуры</a:t>
            </a:r>
            <a:endParaRPr/>
          </a:p>
          <a:p>
            <a:pPr lvl="6">
              <a:buSzPct val="45000"/>
              <a:buFont typeface="StarSymbol"/>
              <a:buChar char=""/>
            </a:pPr>
            <a:r>
              <a:rPr lang="ru-RU"/>
              <a:t>Седьмой уровень структуры</a:t>
            </a:r>
            <a:endParaRPr/>
          </a:p>
          <a:p>
            <a:pPr lvl="7">
              <a:buSzPct val="45000"/>
              <a:buFont typeface="StarSymbol"/>
              <a:buChar char=""/>
            </a:pPr>
            <a:r>
              <a:rPr lang="ru-RU"/>
              <a:t>Восьмой уровень структуры</a:t>
            </a:r>
            <a:endParaRPr/>
          </a:p>
          <a:p>
            <a:pPr lvl="8">
              <a:buSzPct val="45000"/>
              <a:buFont typeface="StarSymbol"/>
              <a:buChar char=""/>
            </a:pPr>
            <a:r>
              <a:rPr lang="ru-RU"/>
              <a:t>Девятый уровень структуры</a:t>
            </a:r>
            <a:endParaRPr/>
          </a:p>
        </p:txBody>
      </p:sp>
    </p:spTree>
  </p:cSld>
  <p:clrMap accent1="accent1" accent2="accent2" accent3="accent3" accent4="accent4" accent5="accent5" accent6="accent6" bg1="lt1" bg2="lt2" folHlink="folHlink" hlink="hlink" tx1="dk1" tx2="dk2"/>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p:cSld>
    <p:bg>
      <p:bgPr>
        <a:solidFill>
          <a:srgbClr val="b55475"/>
        </a:solidFill>
      </p:bgPr>
    </p:bg>
    <p:spTree>
      <p:nvGrpSpPr>
        <p:cNvPr id="1" name=""/>
        <p:cNvGrpSpPr/>
        <p:nvPr/>
      </p:nvGrpSpPr>
      <p:grpSpPr>
        <a:xfrm>
          <a:off x="0" y="0"/>
          <a:ext cx="0" cy="0"/>
          <a:chOff x="0" y="0"/>
          <a:chExt cx="0" cy="0"/>
        </a:xfrm>
      </p:grpSpPr>
      <p:sp>
        <p:nvSpPr>
          <p:cNvPr id="195" name="CustomShape 1"/>
          <p:cNvSpPr/>
          <p:nvPr/>
        </p:nvSpPr>
        <p:spPr>
          <a:xfrm>
            <a:off x="0" y="0"/>
            <a:ext cx="9142920" cy="6856920"/>
          </a:xfrm>
          <a:prstGeom prst="rect">
            <a:avLst/>
          </a:prstGeom>
          <a:solidFill>
            <a:srgbClr val="ffffff"/>
          </a:solidFill>
        </p:spPr>
      </p:sp>
      <p:sp>
        <p:nvSpPr>
          <p:cNvPr id="196" name="CustomShape 2"/>
          <p:cNvSpPr/>
          <p:nvPr/>
        </p:nvSpPr>
        <p:spPr>
          <a:xfrm>
            <a:off x="64080" y="69840"/>
            <a:ext cx="9012240" cy="6692400"/>
          </a:xfrm>
          <a:prstGeom prst="roundRect">
            <a:avLst>
              <a:gd fmla="val 39" name="adj"/>
            </a:avLst>
          </a:prstGeom>
          <a:solidFill>
            <a:srgbClr val="b55475"/>
          </a:solidFill>
          <a:ln w="6480">
            <a:solidFill>
              <a:srgbClr val="fdf59c"/>
            </a:solidFill>
            <a:round/>
          </a:ln>
        </p:spPr>
      </p:sp>
      <p:sp>
        <p:nvSpPr>
          <p:cNvPr id="197" name="PlaceHolder 3"/>
          <p:cNvSpPr>
            <a:spLocks noGrp="1"/>
          </p:cNvSpPr>
          <p:nvPr>
            <p:ph type="title"/>
          </p:nvPr>
        </p:nvSpPr>
        <p:spPr>
          <a:xfrm>
            <a:off x="914400" y="274680"/>
            <a:ext cx="7771320" cy="1142640"/>
          </a:xfrm>
          <a:prstGeom prst="rect">
            <a:avLst/>
          </a:prstGeom>
        </p:spPr>
        <p:txBody>
          <a:bodyPr anchor="ctr" bIns="0" lIns="0" rIns="0" tIns="0" wrap="none"/>
          <a:p>
            <a:r>
              <a:rPr lang="ru-RU"/>
              <a:t>Для правки текста заголовка щелкните мышью</a:t>
            </a:r>
            <a:endParaRPr/>
          </a:p>
        </p:txBody>
      </p:sp>
      <p:sp>
        <p:nvSpPr>
          <p:cNvPr id="198" name="PlaceHolder 4"/>
          <p:cNvSpPr>
            <a:spLocks noGrp="1"/>
          </p:cNvSpPr>
          <p:nvPr>
            <p:ph type="body"/>
          </p:nvPr>
        </p:nvSpPr>
        <p:spPr>
          <a:xfrm>
            <a:off x="457200" y="1604520"/>
            <a:ext cx="8229240" cy="4525920"/>
          </a:xfrm>
          <a:prstGeom prst="rect">
            <a:avLst/>
          </a:prstGeom>
        </p:spPr>
        <p:txBody>
          <a:bodyPr bIns="0" lIns="0" rIns="0" tIns="0" wrap="none"/>
          <a:p>
            <a:pPr>
              <a:buSzPct val="45000"/>
              <a:buFont typeface="StarSymbol"/>
              <a:buChar char=""/>
            </a:pPr>
            <a:r>
              <a:rPr lang="ru-RU"/>
              <a:t>Для правки структуры щелкните мышью</a:t>
            </a:r>
            <a:endParaRPr/>
          </a:p>
          <a:p>
            <a:pPr lvl="1">
              <a:buSzPct val="45000"/>
              <a:buFont typeface="StarSymbol"/>
              <a:buChar char=""/>
            </a:pPr>
            <a:r>
              <a:rPr lang="ru-RU"/>
              <a:t>Второй уровень структуры</a:t>
            </a:r>
            <a:endParaRPr/>
          </a:p>
          <a:p>
            <a:pPr lvl="2">
              <a:buSzPct val="75000"/>
              <a:buFont typeface="StarSymbol"/>
              <a:buChar char=""/>
            </a:pPr>
            <a:r>
              <a:rPr lang="ru-RU"/>
              <a:t>Третий уровень структуры</a:t>
            </a:r>
            <a:endParaRPr/>
          </a:p>
          <a:p>
            <a:pPr lvl="3">
              <a:buSzPct val="45000"/>
              <a:buFont typeface="StarSymbol"/>
              <a:buChar char=""/>
            </a:pPr>
            <a:r>
              <a:rPr lang="ru-RU"/>
              <a:t>Четвёртый уровень структуры</a:t>
            </a:r>
            <a:endParaRPr/>
          </a:p>
          <a:p>
            <a:pPr lvl="4">
              <a:buSzPct val="75000"/>
              <a:buFont typeface="StarSymbol"/>
              <a:buChar char=""/>
            </a:pPr>
            <a:r>
              <a:rPr lang="ru-RU"/>
              <a:t>Пятый уровень структуры</a:t>
            </a:r>
            <a:endParaRPr/>
          </a:p>
          <a:p>
            <a:pPr lvl="5">
              <a:buSzPct val="45000"/>
              <a:buFont typeface="StarSymbol"/>
              <a:buChar char=""/>
            </a:pPr>
            <a:r>
              <a:rPr lang="ru-RU"/>
              <a:t>Шестой уровень структуры</a:t>
            </a:r>
            <a:endParaRPr/>
          </a:p>
          <a:p>
            <a:pPr lvl="6">
              <a:buSzPct val="45000"/>
              <a:buFont typeface="StarSymbol"/>
              <a:buChar char=""/>
            </a:pPr>
            <a:r>
              <a:rPr lang="ru-RU"/>
              <a:t>Седьмой уровень структуры</a:t>
            </a:r>
            <a:endParaRPr/>
          </a:p>
          <a:p>
            <a:pPr lvl="7">
              <a:buSzPct val="45000"/>
              <a:buFont typeface="StarSymbol"/>
              <a:buChar char=""/>
            </a:pPr>
            <a:r>
              <a:rPr lang="ru-RU"/>
              <a:t>Восьмой уровень структуры</a:t>
            </a:r>
            <a:endParaRPr/>
          </a:p>
          <a:p>
            <a:pPr lvl="8">
              <a:buSzPct val="45000"/>
              <a:buFont typeface="StarSymbol"/>
              <a:buChar char=""/>
            </a:pPr>
            <a:r>
              <a:rPr lang="ru-RU"/>
              <a:t>Девятый уровень структуры</a:t>
            </a:r>
            <a:endParaRPr/>
          </a:p>
        </p:txBody>
      </p:sp>
    </p:spTree>
  </p:cSld>
  <p:clrMap accent1="accent1" accent2="accent2" accent3="accent3" accent4="accent4" accent5="accent5" accent6="accent6" bg1="lt1" bg2="lt2" folHlink="folHlink" hlink="hlink" tx1="dk1" tx2="dk2"/>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png"/><Relationship Id="rId8"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5.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jpeg"/><Relationship Id="rId3" Type="http://schemas.openxmlformats.org/officeDocument/2006/relationships/image" Target="../media/image22.jpeg"/><Relationship Id="rId4" Type="http://schemas.openxmlformats.org/officeDocument/2006/relationships/slideLayout" Target="../slideLayouts/slideLayout37.xml"/>
</Relationships>
</file>

<file path=ppt/slides/_rels/slide16.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jpeg"/><Relationship Id="rId3" Type="http://schemas.openxmlformats.org/officeDocument/2006/relationships/slideLayout" Target="../slideLayouts/slideLayout37.xml"/>
</Relationships>
</file>

<file path=ppt/slides/_rels/slide17.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jpeg"/><Relationship Id="rId3" Type="http://schemas.openxmlformats.org/officeDocument/2006/relationships/image" Target="../media/image27.png"/><Relationship Id="rId4" Type="http://schemas.openxmlformats.org/officeDocument/2006/relationships/slideLayout" Target="../slideLayouts/slideLayout37.xml"/>
</Relationships>
</file>

<file path=ppt/slides/_rels/slide18.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slideLayout" Target="../slideLayouts/slideLayout37.xml"/>
</Relationships>
</file>

<file path=ppt/slides/_rels/slide19.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37.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slideLayout" Target="../slideLayouts/slideLayout37.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3.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37.xml"/>
</Relationships>
</file>

<file path=ppt/slides/_rels/slide24.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37.xml"/>
</Relationships>
</file>

<file path=ppt/slides/_rels/slide25.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49.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29.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image" Target="../media/image35.png"/><Relationship Id="rId3" Type="http://schemas.openxmlformats.org/officeDocument/2006/relationships/image" Target="../media/image36.png"/><Relationship Id="rId4"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
</Relationships>
</file>

<file path=ppt/slides/_rels/slide30.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slideLayout" Target="../slideLayouts/slideLayout6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jpeg"/><Relationship Id="rId3"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1" name="CustomShape 1"/>
          <p:cNvSpPr/>
          <p:nvPr/>
        </p:nvSpPr>
        <p:spPr>
          <a:xfrm>
            <a:off x="214200" y="1643040"/>
            <a:ext cx="8714880" cy="912960"/>
          </a:xfrm>
          <a:prstGeom prst="rect">
            <a:avLst/>
          </a:prstGeom>
        </p:spPr>
        <p:txBody>
          <a:bodyPr bIns="45000" lIns="90000" rIns="90000" tIns="45000"/>
          <a:p>
            <a:r>
              <a:rPr lang="ru-RU" sz="5400">
                <a:solidFill>
                  <a:srgbClr val="ff0000"/>
                </a:solidFill>
                <a:latin typeface="Arial"/>
                <a:ea typeface="DejaVu Sans"/>
              </a:rPr>
              <a:t>Красная Книга  Растений</a:t>
            </a:r>
            <a:endParaRPr/>
          </a:p>
        </p:txBody>
      </p:sp>
      <p:pic>
        <p:nvPicPr>
          <p:cNvPr descr="" id="232" name="Рисунок 2"/>
          <p:cNvPicPr/>
          <p:nvPr/>
        </p:nvPicPr>
        <p:blipFill>
          <a:blip r:embed="rId1"/>
          <a:stretch>
            <a:fillRect/>
          </a:stretch>
        </p:blipFill>
        <p:spPr>
          <a:xfrm>
            <a:off x="142920" y="0"/>
            <a:ext cx="1928160" cy="1356480"/>
          </a:xfrm>
          <a:prstGeom prst="rect">
            <a:avLst/>
          </a:prstGeom>
          <a:ln w="127080">
            <a:solidFill>
              <a:srgbClr val="000000"/>
            </a:solidFill>
            <a:miter/>
          </a:ln>
        </p:spPr>
      </p:pic>
      <p:pic>
        <p:nvPicPr>
          <p:cNvPr descr="" id="233" name="Рисунок 3"/>
          <p:cNvPicPr/>
          <p:nvPr/>
        </p:nvPicPr>
        <p:blipFill>
          <a:blip r:embed="rId2"/>
          <a:stretch>
            <a:fillRect/>
          </a:stretch>
        </p:blipFill>
        <p:spPr>
          <a:xfrm>
            <a:off x="2286000" y="0"/>
            <a:ext cx="1928160" cy="1356480"/>
          </a:xfrm>
          <a:prstGeom prst="rect">
            <a:avLst/>
          </a:prstGeom>
          <a:ln w="127080">
            <a:solidFill>
              <a:srgbClr val="000000"/>
            </a:solidFill>
            <a:miter/>
          </a:ln>
        </p:spPr>
      </p:pic>
      <p:pic>
        <p:nvPicPr>
          <p:cNvPr descr="" id="234" name="Рисунок 4"/>
          <p:cNvPicPr/>
          <p:nvPr/>
        </p:nvPicPr>
        <p:blipFill>
          <a:blip r:embed="rId3"/>
          <a:stretch>
            <a:fillRect/>
          </a:stretch>
        </p:blipFill>
        <p:spPr>
          <a:xfrm>
            <a:off x="4429080" y="0"/>
            <a:ext cx="2214000" cy="1356480"/>
          </a:xfrm>
          <a:prstGeom prst="rect">
            <a:avLst/>
          </a:prstGeom>
          <a:ln w="127080">
            <a:solidFill>
              <a:srgbClr val="000000"/>
            </a:solidFill>
            <a:miter/>
          </a:ln>
        </p:spPr>
      </p:pic>
      <p:pic>
        <p:nvPicPr>
          <p:cNvPr descr="" id="235" name="Рисунок 5"/>
          <p:cNvPicPr/>
          <p:nvPr/>
        </p:nvPicPr>
        <p:blipFill>
          <a:blip r:embed="rId4"/>
          <a:stretch>
            <a:fillRect/>
          </a:stretch>
        </p:blipFill>
        <p:spPr>
          <a:xfrm>
            <a:off x="6786720" y="0"/>
            <a:ext cx="2214000" cy="1356480"/>
          </a:xfrm>
          <a:prstGeom prst="rect">
            <a:avLst/>
          </a:prstGeom>
          <a:ln w="127080">
            <a:solidFill>
              <a:srgbClr val="000000"/>
            </a:solidFill>
            <a:miter/>
          </a:ln>
        </p:spPr>
      </p:pic>
      <p:pic>
        <p:nvPicPr>
          <p:cNvPr descr="" id="236" name="Рисунок 6"/>
          <p:cNvPicPr/>
          <p:nvPr/>
        </p:nvPicPr>
        <p:blipFill>
          <a:blip r:embed="rId5"/>
          <a:stretch>
            <a:fillRect/>
          </a:stretch>
        </p:blipFill>
        <p:spPr>
          <a:xfrm>
            <a:off x="2286000" y="0"/>
            <a:ext cx="1928160" cy="1356480"/>
          </a:xfrm>
          <a:prstGeom prst="rect">
            <a:avLst/>
          </a:prstGeom>
        </p:spPr>
      </p:pic>
      <p:pic>
        <p:nvPicPr>
          <p:cNvPr descr="" id="237" name="Рисунок 7"/>
          <p:cNvPicPr/>
          <p:nvPr/>
        </p:nvPicPr>
        <p:blipFill>
          <a:blip r:embed="rId6"/>
          <a:stretch>
            <a:fillRect/>
          </a:stretch>
        </p:blipFill>
        <p:spPr>
          <a:xfrm>
            <a:off x="214200" y="3714840"/>
            <a:ext cx="3285360" cy="2499480"/>
          </a:xfrm>
          <a:prstGeom prst="rect">
            <a:avLst/>
          </a:prstGeom>
          <a:ln w="127080">
            <a:solidFill>
              <a:srgbClr val="000000"/>
            </a:solidFill>
            <a:miter/>
          </a:ln>
        </p:spPr>
      </p:pic>
      <p:sp>
        <p:nvSpPr>
          <p:cNvPr id="238" name="CustomShape 2"/>
          <p:cNvSpPr/>
          <p:nvPr/>
        </p:nvSpPr>
        <p:spPr>
          <a:xfrm>
            <a:off x="3643200" y="3500280"/>
            <a:ext cx="3714120" cy="2285280"/>
          </a:xfrm>
          <a:prstGeom prst="rect">
            <a:avLst/>
          </a:prstGeom>
        </p:spPr>
        <p:txBody>
          <a:bodyPr bIns="45000" lIns="90000" rIns="90000" tIns="45000"/>
          <a:p>
            <a:r>
              <a:rPr lang="ru-RU" sz="2000">
                <a:solidFill>
                  <a:srgbClr val="ffff00"/>
                </a:solidFill>
                <a:latin typeface="Times New Roman"/>
                <a:ea typeface="DejaVu Sans"/>
              </a:rPr>
              <a:t>Подготовила ученица ТОГАОУ Мичуринского лицея </a:t>
            </a:r>
            <a:endParaRPr/>
          </a:p>
          <a:p>
            <a:r>
              <a:rPr lang="ru-RU" sz="2000">
                <a:solidFill>
                  <a:srgbClr val="ffff00"/>
                </a:solidFill>
                <a:latin typeface="Times New Roman"/>
                <a:ea typeface="DejaVu Sans"/>
              </a:rPr>
              <a:t>5 б класса</a:t>
            </a:r>
            <a:endParaRPr/>
          </a:p>
          <a:p>
            <a:r>
              <a:rPr lang="ru-RU" sz="2000">
                <a:solidFill>
                  <a:srgbClr val="ffff00"/>
                </a:solidFill>
                <a:latin typeface="Times New Roman"/>
                <a:ea typeface="DejaVu Sans"/>
              </a:rPr>
              <a:t>Тяпкина Ирина</a:t>
            </a:r>
            <a:endParaRPr/>
          </a:p>
          <a:p>
            <a:r>
              <a:rPr lang="ru-RU" sz="2000">
                <a:solidFill>
                  <a:srgbClr val="ffff00"/>
                </a:solidFill>
                <a:latin typeface="Times New Roman"/>
                <a:ea typeface="DejaVu Sans"/>
              </a:rPr>
              <a:t>Руководитель : Устинкина Яна Михаиловна </a:t>
            </a:r>
            <a:endParaRPr/>
          </a:p>
          <a:p>
            <a:endParaRPr/>
          </a:p>
        </p:txBody>
      </p:sp>
      <p:pic>
        <p:nvPicPr>
          <p:cNvPr descr="" id="239" name="Рисунок 9"/>
          <p:cNvPicPr/>
          <p:nvPr/>
        </p:nvPicPr>
        <p:blipFill>
          <a:blip r:embed="rId7"/>
          <a:stretch>
            <a:fillRect/>
          </a:stretch>
        </p:blipFill>
        <p:spPr>
          <a:xfrm>
            <a:off x="7032240" y="4000680"/>
            <a:ext cx="2111040" cy="2723400"/>
          </a:xfrm>
          <a:prstGeom prst="rect">
            <a:avLst/>
          </a:prstGeom>
        </p:spPr>
      </p:pic>
    </p:spTree>
  </p:cSld>
  <p:transition>
    <p:wedge/>
  </p:transition>
  <p:timing>
    <p:tnLst>
      <p:par>
        <p:cTn dur="indefinite" id="1" nodeType="tmRoot" restart="never">
          <p:childTnLst>
            <p:seq>
              <p:cTn id="2" nodeType="mainSeq">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4" name="CustomShape 1"/>
          <p:cNvSpPr/>
          <p:nvPr/>
        </p:nvSpPr>
        <p:spPr>
          <a:xfrm>
            <a:off x="857160" y="428760"/>
            <a:ext cx="7500240" cy="638640"/>
          </a:xfrm>
          <a:prstGeom prst="rect">
            <a:avLst/>
          </a:prstGeom>
        </p:spPr>
        <p:txBody>
          <a:bodyPr bIns="45000" lIns="90000" rIns="90000" tIns="45000"/>
          <a:p>
            <a:r>
              <a:rPr b="1" lang="ru-RU" sz="3600">
                <a:solidFill>
                  <a:srgbClr val="ffff00"/>
                </a:solidFill>
                <a:latin typeface="Times New Roman"/>
                <a:ea typeface="DejaVu Sans"/>
              </a:rPr>
              <a:t>Почему Красная Книга - Красная?</a:t>
            </a:r>
            <a:endParaRPr/>
          </a:p>
        </p:txBody>
      </p:sp>
      <p:sp>
        <p:nvSpPr>
          <p:cNvPr id="265" name="CustomShape 2"/>
          <p:cNvSpPr/>
          <p:nvPr/>
        </p:nvSpPr>
        <p:spPr>
          <a:xfrm>
            <a:off x="357120" y="1500120"/>
            <a:ext cx="8786160" cy="368640"/>
          </a:xfrm>
          <a:prstGeom prst="rect">
            <a:avLst/>
          </a:prstGeom>
        </p:spPr>
      </p:sp>
      <p:sp>
        <p:nvSpPr>
          <p:cNvPr id="266" name="CustomShape 3"/>
          <p:cNvSpPr/>
          <p:nvPr/>
        </p:nvSpPr>
        <p:spPr>
          <a:xfrm>
            <a:off x="144000" y="1315080"/>
            <a:ext cx="8938440" cy="3929400"/>
          </a:xfrm>
          <a:prstGeom prst="rect">
            <a:avLst/>
          </a:prstGeom>
        </p:spPr>
        <p:txBody>
          <a:bodyPr bIns="45000" lIns="90000" rIns="90000" tIns="45000"/>
          <a:p>
            <a:pPr algn="just"/>
            <a:r>
              <a:rPr lang="ru-RU" sz="2800">
                <a:solidFill>
                  <a:srgbClr val="0000ff"/>
                </a:solidFill>
                <a:latin typeface="Times New Roman"/>
                <a:ea typeface="DejaVu Sans"/>
              </a:rPr>
              <a:t>Красный цвет книги означает запрещающий цвет: </a:t>
            </a:r>
            <a:r>
              <a:rPr b="1" lang="ru-RU" sz="2800" u="sng">
                <a:solidFill>
                  <a:srgbClr val="0000ff"/>
                </a:solidFill>
                <a:latin typeface="Times New Roman"/>
                <a:ea typeface="DejaVu Sans"/>
              </a:rPr>
              <a:t>Остановись, не губи, стоп! Дальше так нельзя!</a:t>
            </a:r>
            <a:r>
              <a:rPr lang="ru-RU" sz="2800">
                <a:solidFill>
                  <a:srgbClr val="0000ff"/>
                </a:solidFill>
                <a:latin typeface="Times New Roman"/>
                <a:ea typeface="DejaVu Sans"/>
              </a:rPr>
              <a:t> Красный цвет – это сигнал тревоги и опасности, это сигнал SOS, который нам подают животные и растения, </a:t>
            </a:r>
            <a:r>
              <a:rPr lang="ru-RU" sz="2800">
                <a:solidFill>
                  <a:srgbClr val="ffff00"/>
                </a:solidFill>
                <a:latin typeface="Times New Roman"/>
                <a:ea typeface="DejaVu Sans"/>
              </a:rPr>
              <a:t>то есть книгу</a:t>
            </a:r>
            <a:r>
              <a:rPr lang="ru-RU" sz="2800">
                <a:solidFill>
                  <a:srgbClr val="0000ff"/>
                </a:solidFill>
                <a:latin typeface="Times New Roman"/>
                <a:ea typeface="DejaVu Sans"/>
              </a:rPr>
              <a:t> </a:t>
            </a:r>
            <a:r>
              <a:rPr lang="ru-RU" sz="2800">
                <a:solidFill>
                  <a:srgbClr val="ffff00"/>
                </a:solidFill>
                <a:latin typeface="Times New Roman"/>
                <a:ea typeface="DejaVu Sans"/>
              </a:rPr>
              <a:t>назвали</a:t>
            </a:r>
            <a:r>
              <a:rPr lang="ru-RU" sz="2800">
                <a:solidFill>
                  <a:srgbClr val="ff0000"/>
                </a:solidFill>
                <a:latin typeface="Times New Roman"/>
                <a:ea typeface="DejaVu Sans"/>
              </a:rPr>
              <a:t> </a:t>
            </a:r>
            <a:r>
              <a:rPr lang="ru-RU" sz="2800">
                <a:solidFill>
                  <a:srgbClr val="ffff00"/>
                </a:solidFill>
                <a:latin typeface="Times New Roman"/>
                <a:ea typeface="DejaVu Sans"/>
              </a:rPr>
              <a:t>именно так, </a:t>
            </a:r>
            <a:endParaRPr/>
          </a:p>
          <a:p>
            <a:pPr algn="just"/>
            <a:r>
              <a:rPr lang="ru-RU" sz="2800">
                <a:solidFill>
                  <a:srgbClr val="ffff00"/>
                </a:solidFill>
                <a:latin typeface="Times New Roman"/>
                <a:ea typeface="DejaVu Sans"/>
              </a:rPr>
              <a:t>чтобы привлечь </a:t>
            </a:r>
            <a:endParaRPr/>
          </a:p>
          <a:p>
            <a:pPr algn="just"/>
            <a:r>
              <a:rPr lang="ru-RU" sz="2800">
                <a:solidFill>
                  <a:srgbClr val="ffff00"/>
                </a:solidFill>
                <a:latin typeface="Times New Roman"/>
                <a:ea typeface="DejaVu Sans"/>
              </a:rPr>
              <a:t>внимание людей и попробовать </a:t>
            </a:r>
            <a:endParaRPr/>
          </a:p>
          <a:p>
            <a:pPr algn="just"/>
            <a:r>
              <a:rPr lang="ru-RU" sz="2800">
                <a:solidFill>
                  <a:srgbClr val="ffff00"/>
                </a:solidFill>
                <a:latin typeface="Times New Roman"/>
                <a:ea typeface="DejaVu Sans"/>
              </a:rPr>
              <a:t>остановить варварское уничтожение </a:t>
            </a:r>
            <a:endParaRPr/>
          </a:p>
          <a:p>
            <a:pPr algn="just"/>
            <a:r>
              <a:rPr lang="ru-RU" sz="2800">
                <a:solidFill>
                  <a:srgbClr val="ffff00"/>
                </a:solidFill>
                <a:latin typeface="Times New Roman"/>
                <a:ea typeface="DejaVu Sans"/>
              </a:rPr>
              <a:t>окружающего мира</a:t>
            </a:r>
            <a:r>
              <a:rPr lang="ru-RU" sz="2800">
                <a:solidFill>
                  <a:srgbClr val="000000"/>
                </a:solidFill>
                <a:latin typeface="Times New Roman"/>
                <a:ea typeface="DejaVu Sans"/>
              </a:rPr>
              <a:t>.</a:t>
            </a:r>
            <a:endParaRPr/>
          </a:p>
        </p:txBody>
      </p:sp>
      <p:pic>
        <p:nvPicPr>
          <p:cNvPr descr="" id="267" name="Рисунок 6"/>
          <p:cNvPicPr/>
          <p:nvPr/>
        </p:nvPicPr>
        <p:blipFill>
          <a:blip r:embed="rId1"/>
          <a:stretch>
            <a:fillRect/>
          </a:stretch>
        </p:blipFill>
        <p:spPr>
          <a:xfrm>
            <a:off x="6141240" y="3384000"/>
            <a:ext cx="2642400" cy="2785320"/>
          </a:xfrm>
          <a:prstGeom prst="rect">
            <a:avLst/>
          </a:prstGeom>
          <a:ln w="127080">
            <a:solidFill>
              <a:srgbClr val="000000"/>
            </a:solidFill>
            <a:miter/>
          </a:ln>
        </p:spPr>
      </p:pic>
    </p:spTree>
  </p:cSld>
  <p:transition>
    <p:wedge/>
  </p:transition>
  <p:timing>
    <p:tnLst>
      <p:par>
        <p:cTn dur="indefinite" id="19" nodeType="tmRoot" restart="never">
          <p:childTnLst>
            <p:seq>
              <p:cTn id="20" nodeType="mainSeq">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8" name="CustomShape 1"/>
          <p:cNvSpPr/>
          <p:nvPr/>
        </p:nvSpPr>
        <p:spPr>
          <a:xfrm>
            <a:off x="144000" y="360000"/>
            <a:ext cx="8714880" cy="1308960"/>
          </a:xfrm>
          <a:prstGeom prst="rect">
            <a:avLst/>
          </a:prstGeom>
        </p:spPr>
        <p:txBody>
          <a:bodyPr bIns="45000" lIns="90000" rIns="90000" tIns="45000"/>
          <a:p>
            <a:pPr algn="ctr"/>
            <a:r>
              <a:rPr b="1" lang="ru-RU" sz="4000">
                <a:solidFill>
                  <a:srgbClr val="ffff00"/>
                </a:solidFill>
                <a:latin typeface="Times New Roman"/>
                <a:ea typeface="DejaVu Sans"/>
              </a:rPr>
              <a:t>История создания </a:t>
            </a:r>
            <a:endParaRPr/>
          </a:p>
          <a:p>
            <a:pPr algn="ctr"/>
            <a:r>
              <a:rPr b="1" lang="ru-RU" sz="4000">
                <a:solidFill>
                  <a:srgbClr val="ffff00"/>
                </a:solidFill>
                <a:latin typeface="Times New Roman"/>
                <a:ea typeface="DejaVu Sans"/>
              </a:rPr>
              <a:t>Красной Книги.</a:t>
            </a:r>
            <a:endParaRPr/>
          </a:p>
        </p:txBody>
      </p:sp>
      <p:sp>
        <p:nvSpPr>
          <p:cNvPr id="269" name="CustomShape 2"/>
          <p:cNvSpPr/>
          <p:nvPr/>
        </p:nvSpPr>
        <p:spPr>
          <a:xfrm>
            <a:off x="72000" y="1712520"/>
            <a:ext cx="8571960" cy="4479120"/>
          </a:xfrm>
          <a:prstGeom prst="rect">
            <a:avLst/>
          </a:prstGeom>
          <a:gradFill>
            <a:gsLst>
              <a:gs pos="0">
                <a:srgbClr val="ffa7a4"/>
              </a:gs>
              <a:gs pos="100000">
                <a:srgbClr val="ffe5e5"/>
              </a:gs>
            </a:gsLst>
            <a:lin ang="16200000"/>
          </a:gradFill>
          <a:ln w="9360">
            <a:solidFill>
              <a:srgbClr val="be4b48"/>
            </a:solidFill>
            <a:round/>
          </a:ln>
        </p:spPr>
        <p:txBody>
          <a:bodyPr bIns="45000" lIns="90000" rIns="90000" tIns="45000"/>
          <a:p>
            <a:r>
              <a:rPr lang="ru-RU" sz="2400" u="sng">
                <a:solidFill>
                  <a:srgbClr val="0000ff"/>
                </a:solidFill>
                <a:latin typeface="Times New Roman"/>
                <a:ea typeface="DejaVu Sans"/>
              </a:rPr>
              <a:t>История Красных книг мира началась в Париже в 1902 году</a:t>
            </a:r>
            <a:r>
              <a:rPr lang="ru-RU" sz="2400">
                <a:solidFill>
                  <a:srgbClr val="0000ff"/>
                </a:solidFill>
                <a:latin typeface="Times New Roman"/>
                <a:ea typeface="DejaVu Sans"/>
              </a:rPr>
              <a:t>, когда ряд стран подписали первую в своем роде Красную книгу - Международная конвенция по охране птиц, которую можно считать первым международным соглашением по охране биоразнообразия .</a:t>
            </a:r>
            <a:endParaRPr/>
          </a:p>
          <a:p>
            <a:r>
              <a:rPr lang="ru-RU" sz="2400">
                <a:solidFill>
                  <a:srgbClr val="0000ff"/>
                </a:solidFill>
                <a:latin typeface="Times New Roman"/>
                <a:ea typeface="DejaVu Sans"/>
              </a:rPr>
              <a:t> </a:t>
            </a:r>
            <a:endParaRPr/>
          </a:p>
          <a:p>
            <a:r>
              <a:rPr lang="ru-RU" sz="2400">
                <a:solidFill>
                  <a:srgbClr val="0000ff"/>
                </a:solidFill>
                <a:latin typeface="Times New Roman"/>
                <a:ea typeface="DejaVu Sans"/>
              </a:rPr>
              <a:t>Основной своей целью комиссия поставила создание мирового аннотированного списка животных, которым грозит исчезновение.  Для того, чтобы подчеркнуть особую значимость этого кадастра, Питер Скотт, возглавлявший комиссию вплоть до 1978 г., предложил назвать его Красной книгой, поскольку красный цвет - сигнал опасности.</a:t>
            </a:r>
            <a:endParaRPr/>
          </a:p>
        </p:txBody>
      </p:sp>
      <p:pic>
        <p:nvPicPr>
          <p:cNvPr descr="" id="270" name="Рисунок 3"/>
          <p:cNvPicPr/>
          <p:nvPr/>
        </p:nvPicPr>
        <p:blipFill>
          <a:blip r:embed="rId1"/>
          <a:stretch>
            <a:fillRect/>
          </a:stretch>
        </p:blipFill>
        <p:spPr>
          <a:xfrm>
            <a:off x="7483680" y="-72000"/>
            <a:ext cx="1731960" cy="2375640"/>
          </a:xfrm>
          <a:prstGeom prst="rect">
            <a:avLst/>
          </a:prstGeom>
        </p:spPr>
      </p:pic>
    </p:spTree>
  </p:cSld>
  <p:transition>
    <p:wedge/>
  </p:transition>
  <p:timing>
    <p:tnLst>
      <p:par>
        <p:cTn dur="indefinite" id="21" nodeType="tmRoot" restart="never">
          <p:childTnLst>
            <p:seq>
              <p:cTn id="22" nodeType="mainSeq">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1" name="CustomShape 1"/>
          <p:cNvSpPr/>
          <p:nvPr/>
        </p:nvSpPr>
        <p:spPr>
          <a:xfrm>
            <a:off x="72000" y="144000"/>
            <a:ext cx="8571240" cy="5471640"/>
          </a:xfrm>
          <a:prstGeom prst="rect">
            <a:avLst/>
          </a:prstGeom>
          <a:gradFill>
            <a:gsLst>
              <a:gs pos="0">
                <a:srgbClr val="ffa7a4"/>
              </a:gs>
              <a:gs pos="100000">
                <a:srgbClr val="ffe5e5"/>
              </a:gs>
            </a:gsLst>
            <a:lin ang="16200000"/>
          </a:gradFill>
          <a:ln w="9360">
            <a:solidFill>
              <a:srgbClr val="be4b48"/>
            </a:solidFill>
            <a:round/>
          </a:ln>
        </p:spPr>
        <p:txBody>
          <a:bodyPr bIns="45000" lIns="90000" rIns="90000" tIns="45000"/>
          <a:p>
            <a:pPr algn="just"/>
            <a:r>
              <a:rPr lang="ru-RU" sz="2000">
                <a:solidFill>
                  <a:srgbClr val="0000ff"/>
                </a:solidFill>
                <a:latin typeface="Times New Roman"/>
                <a:ea typeface="DejaVu Sans"/>
              </a:rPr>
              <a:t>Сейчас не много найдется людей, которые бы ничего не слышали о Красной книге!</a:t>
            </a:r>
            <a:endParaRPr/>
          </a:p>
          <a:p>
            <a:pPr algn="just"/>
            <a:r>
              <a:rPr lang="ru-RU" sz="2000">
                <a:solidFill>
                  <a:srgbClr val="0000ff"/>
                </a:solidFill>
                <a:latin typeface="Times New Roman"/>
                <a:ea typeface="DejaVu Sans"/>
              </a:rPr>
              <a:t> </a:t>
            </a:r>
            <a:endParaRPr/>
          </a:p>
          <a:p>
            <a:pPr algn="just"/>
            <a:r>
              <a:rPr b="1" lang="ru-RU" sz="2000">
                <a:solidFill>
                  <a:srgbClr val="0000ff"/>
                </a:solidFill>
                <a:latin typeface="Times New Roman"/>
                <a:ea typeface="DejaVu Sans"/>
              </a:rPr>
              <a:t>1</a:t>
            </a:r>
            <a:r>
              <a:rPr lang="ru-RU" sz="2000">
                <a:solidFill>
                  <a:srgbClr val="0000ff"/>
                </a:solidFill>
                <a:latin typeface="Times New Roman"/>
                <a:ea typeface="DejaVu Sans"/>
              </a:rPr>
              <a:t>963 г. появилась </a:t>
            </a:r>
            <a:r>
              <a:rPr lang="ru-RU" sz="2000" u="sng">
                <a:solidFill>
                  <a:srgbClr val="0000ff"/>
                </a:solidFill>
                <a:latin typeface="Times New Roman"/>
                <a:ea typeface="DejaVu Sans"/>
              </a:rPr>
              <a:t>первая Красная книга </a:t>
            </a:r>
            <a:r>
              <a:rPr lang="ru-RU" sz="2000">
                <a:solidFill>
                  <a:srgbClr val="0000ff"/>
                </a:solidFill>
                <a:latin typeface="Times New Roman"/>
                <a:ea typeface="DejaVu Sans"/>
              </a:rPr>
              <a:t>МСОП (Международный союз природы) (Red Data Book). Два тома представляли собой сводку о 211 таксонах млекопитающих и 312 таксонах птиц.</a:t>
            </a:r>
            <a:endParaRPr/>
          </a:p>
          <a:p>
            <a:pPr algn="just"/>
            <a:r>
              <a:rPr lang="ru-RU" sz="2000">
                <a:solidFill>
                  <a:srgbClr val="0000ff"/>
                </a:solidFill>
                <a:latin typeface="Times New Roman"/>
                <a:ea typeface="DejaVu Sans"/>
              </a:rPr>
              <a:t> </a:t>
            </a:r>
            <a:endParaRPr/>
          </a:p>
          <a:p>
            <a:pPr algn="just"/>
            <a:r>
              <a:rPr lang="ru-RU" sz="2000">
                <a:solidFill>
                  <a:srgbClr val="0000ff"/>
                </a:solidFill>
                <a:latin typeface="Times New Roman"/>
                <a:ea typeface="DejaVu Sans"/>
              </a:rPr>
              <a:t>Это были скрепленные между собой как перекидной календарь страницы, каждая из которых посвящалась отдельному виду. Предполагалось, что листы будут выниматься и дополняться новыми в зависимости от ситуации с охраной редких животных.</a:t>
            </a:r>
            <a:endParaRPr/>
          </a:p>
          <a:p>
            <a:pPr algn="just"/>
            <a:r>
              <a:rPr lang="ru-RU" sz="2000">
                <a:solidFill>
                  <a:srgbClr val="0000ff"/>
                </a:solidFill>
                <a:latin typeface="Times New Roman"/>
                <a:ea typeface="DejaVu Sans"/>
              </a:rPr>
              <a:t> </a:t>
            </a:r>
            <a:endParaRPr/>
          </a:p>
          <a:p>
            <a:pPr algn="just"/>
            <a:r>
              <a:rPr lang="ru-RU" sz="2000">
                <a:solidFill>
                  <a:srgbClr val="0000ff"/>
                </a:solidFill>
                <a:latin typeface="Times New Roman"/>
                <a:ea typeface="DejaVu Sans"/>
              </a:rPr>
              <a:t>В 1966-71 гг. вышло </a:t>
            </a:r>
            <a:r>
              <a:rPr lang="ru-RU" sz="2000" u="sng">
                <a:solidFill>
                  <a:srgbClr val="0000ff"/>
                </a:solidFill>
                <a:latin typeface="Times New Roman"/>
                <a:ea typeface="DejaVu Sans"/>
              </a:rPr>
              <a:t>второе издание</a:t>
            </a:r>
            <a:r>
              <a:rPr lang="ru-RU" sz="2000">
                <a:solidFill>
                  <a:srgbClr val="0000ff"/>
                </a:solidFill>
                <a:latin typeface="Times New Roman"/>
                <a:ea typeface="DejaVu Sans"/>
              </a:rPr>
              <a:t>, которое было уже гораздо более объемным, и включало сведения не только о млекопитающих и птицах, но и амфибиях и рептилиях.</a:t>
            </a:r>
            <a:endParaRPr/>
          </a:p>
        </p:txBody>
      </p:sp>
      <p:pic>
        <p:nvPicPr>
          <p:cNvPr descr="" id="272" name="Рисунок 3"/>
          <p:cNvPicPr/>
          <p:nvPr/>
        </p:nvPicPr>
        <p:blipFill>
          <a:blip r:embed="rId1"/>
          <a:stretch>
            <a:fillRect/>
          </a:stretch>
        </p:blipFill>
        <p:spPr>
          <a:xfrm>
            <a:off x="6696000" y="4838040"/>
            <a:ext cx="2071080" cy="1713600"/>
          </a:xfrm>
          <a:prstGeom prst="rect">
            <a:avLst/>
          </a:prstGeom>
          <a:ln w="127080">
            <a:solidFill>
              <a:srgbClr val="000000"/>
            </a:solidFill>
            <a:miter/>
          </a:ln>
        </p:spPr>
      </p:pic>
    </p:spTree>
  </p:cSld>
  <p:transition>
    <p:wedge/>
  </p:transition>
  <p:timing>
    <p:tnLst>
      <p:par>
        <p:cTn dur="indefinite" id="23" nodeType="tmRoot" restart="never">
          <p:childTnLst>
            <p:seq>
              <p:cTn id="24" nodeType="mainSeq">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3" name="CustomShape 1"/>
          <p:cNvSpPr/>
          <p:nvPr/>
        </p:nvSpPr>
        <p:spPr>
          <a:xfrm>
            <a:off x="-11520" y="288000"/>
            <a:ext cx="7643160" cy="6793200"/>
          </a:xfrm>
          <a:prstGeom prst="rect">
            <a:avLst/>
          </a:prstGeom>
          <a:gradFill>
            <a:gsLst>
              <a:gs pos="0">
                <a:srgbClr val="ffa7a4"/>
              </a:gs>
              <a:gs pos="100000">
                <a:srgbClr val="ffe5e5"/>
              </a:gs>
            </a:gsLst>
            <a:lin ang="16200000"/>
          </a:gradFill>
          <a:ln w="9360">
            <a:solidFill>
              <a:srgbClr val="be4b48"/>
            </a:solidFill>
            <a:round/>
          </a:ln>
        </p:spPr>
        <p:txBody>
          <a:bodyPr bIns="45000" lIns="90000" rIns="90000" tIns="45000"/>
          <a:p>
            <a:pPr algn="just"/>
            <a:r>
              <a:rPr lang="ru-RU" sz="2200">
                <a:solidFill>
                  <a:srgbClr val="0000ff"/>
                </a:solidFill>
                <a:latin typeface="Times New Roman"/>
                <a:ea typeface="DejaVu Sans"/>
              </a:rPr>
              <a:t>Второе издание Международной Красной книги МСОП, значительно объемнее, так как за прошедшее время была собрана дополнительная информация. В первый том книги вошли сведения о 236 видах (292 подвидах) млекопитающих, во второй — о 287 видах (341 подвиде) птиц и в третий — о 119 видах и подвидах рептилий и 34 видах и подвидах амфибий.</a:t>
            </a:r>
            <a:endParaRPr/>
          </a:p>
          <a:p>
            <a:pPr algn="just"/>
            <a:r>
              <a:rPr lang="ru-RU" sz="2200">
                <a:solidFill>
                  <a:srgbClr val="0000ff"/>
                </a:solidFill>
                <a:latin typeface="Times New Roman"/>
                <a:ea typeface="DejaVu Sans"/>
              </a:rPr>
              <a:t> </a:t>
            </a:r>
            <a:endParaRPr/>
          </a:p>
          <a:p>
            <a:pPr algn="just"/>
            <a:r>
              <a:rPr lang="ru-RU" sz="2200" u="sng">
                <a:solidFill>
                  <a:srgbClr val="0000ff"/>
                </a:solidFill>
                <a:latin typeface="Times New Roman"/>
                <a:ea typeface="DejaVu Sans"/>
              </a:rPr>
              <a:t>В третье издание</a:t>
            </a:r>
            <a:r>
              <a:rPr lang="ru-RU" sz="2200">
                <a:solidFill>
                  <a:srgbClr val="0000ff"/>
                </a:solidFill>
                <a:latin typeface="Times New Roman"/>
                <a:ea typeface="DejaVu Sans"/>
              </a:rPr>
              <a:t>, тома которого начали выходить в 1972 году, были включены сведения уже о 528 видах и подвидах млекопитающих, 619 видах птиц и 153 видах и подвидах рептилий и амфибий.</a:t>
            </a:r>
            <a:endParaRPr/>
          </a:p>
          <a:p>
            <a:pPr algn="just"/>
            <a:r>
              <a:rPr lang="ru-RU" sz="2200">
                <a:solidFill>
                  <a:srgbClr val="0000ff"/>
                </a:solidFill>
                <a:latin typeface="Times New Roman"/>
                <a:ea typeface="DejaVu Sans"/>
              </a:rPr>
              <a:t> </a:t>
            </a:r>
            <a:endParaRPr/>
          </a:p>
          <a:p>
            <a:pPr algn="just"/>
            <a:r>
              <a:rPr lang="ru-RU" sz="2200">
                <a:solidFill>
                  <a:srgbClr val="0000ff"/>
                </a:solidFill>
                <a:latin typeface="Times New Roman"/>
                <a:ea typeface="DejaVu Sans"/>
              </a:rPr>
              <a:t>Последнее, </a:t>
            </a:r>
            <a:r>
              <a:rPr lang="ru-RU" sz="2200" u="sng">
                <a:solidFill>
                  <a:srgbClr val="0000ff"/>
                </a:solidFill>
                <a:latin typeface="Times New Roman"/>
                <a:ea typeface="DejaVu Sans"/>
              </a:rPr>
              <a:t>четвёртое издание</a:t>
            </a:r>
            <a:r>
              <a:rPr lang="ru-RU" sz="2200">
                <a:solidFill>
                  <a:srgbClr val="0000ff"/>
                </a:solidFill>
                <a:latin typeface="Times New Roman"/>
                <a:ea typeface="DejaVu Sans"/>
              </a:rPr>
              <a:t>, вышедшее в 1978—1980 годах, включает 226 видов и 79 подвидов млекопитающих, 181 вид и 77 подвидов птиц, 77 видов и 21 подвид рептилий, 35 видов и 5 подвидов амфибий, 168 видов и 25 подвидов рыб. Среди них 7 восстановленных видов и подвидов млекопитающих, 4 — птиц, 2 вида рептилий.</a:t>
            </a:r>
            <a:endParaRPr/>
          </a:p>
          <a:p>
            <a:pPr algn="just"/>
            <a:r>
              <a:rPr lang="ru-RU" sz="2200">
                <a:solidFill>
                  <a:srgbClr val="0000ff"/>
                </a:solidFill>
                <a:latin typeface="Times New Roman"/>
                <a:ea typeface="DejaVu Sans"/>
              </a:rPr>
              <a:t> </a:t>
            </a:r>
            <a:endParaRPr/>
          </a:p>
        </p:txBody>
      </p:sp>
    </p:spTree>
  </p:cSld>
  <p:transition>
    <p:wedge/>
  </p:transition>
  <p:timing>
    <p:tnLst>
      <p:par>
        <p:cTn dur="indefinite" id="25" nodeType="tmRoot" restart="never">
          <p:childTnLst>
            <p:seq>
              <p:cTn id="26" nodeType="mainSeq">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4" name="CustomShape 1"/>
          <p:cNvSpPr/>
          <p:nvPr/>
        </p:nvSpPr>
        <p:spPr>
          <a:xfrm>
            <a:off x="914400" y="274680"/>
            <a:ext cx="7771320" cy="1141920"/>
          </a:xfrm>
          <a:prstGeom prst="rect">
            <a:avLst/>
          </a:prstGeom>
        </p:spPr>
        <p:txBody>
          <a:bodyPr anchor="b" bIns="91440" lIns="90000" rIns="90000" tIns="45000"/>
          <a:p>
            <a:pPr algn="ctr"/>
            <a:r>
              <a:rPr lang="ru-RU" sz="4000" u="sng">
                <a:solidFill>
                  <a:srgbClr val="ffff00"/>
                </a:solidFill>
                <a:latin typeface="Times New Roman"/>
                <a:ea typeface="DejaVu Sans"/>
              </a:rPr>
              <a:t>Страницы Красной Книги?</a:t>
            </a:r>
            <a:endParaRPr/>
          </a:p>
        </p:txBody>
      </p:sp>
      <p:sp>
        <p:nvSpPr>
          <p:cNvPr id="275" name="CustomShape 2"/>
          <p:cNvSpPr/>
          <p:nvPr/>
        </p:nvSpPr>
        <p:spPr>
          <a:xfrm>
            <a:off x="928800" y="1285920"/>
            <a:ext cx="7071120" cy="5285160"/>
          </a:xfrm>
          <a:prstGeom prst="rect">
            <a:avLst/>
          </a:prstGeom>
        </p:spPr>
        <p:txBody>
          <a:bodyPr bIns="45000" lIns="90000" rIns="90000" tIns="45000"/>
          <a:p>
            <a:pPr lvl="6">
              <a:buFont typeface="Arial"/>
              <a:buChar char="•"/>
            </a:pPr>
            <a:r>
              <a:rPr lang="ru-RU" sz="3600">
                <a:solidFill>
                  <a:srgbClr val="fdf59c"/>
                </a:solidFill>
                <a:latin typeface="Perpetua"/>
                <a:ea typeface="DejaVu Sans"/>
              </a:rPr>
              <a:t>Красная Книга вся состоит из цветных страниц.</a:t>
            </a:r>
            <a:endParaRPr/>
          </a:p>
          <a:p>
            <a:pPr lvl="6">
              <a:buFont typeface="Arial"/>
              <a:buChar char="•"/>
            </a:pPr>
            <a:r>
              <a:rPr lang="ru-RU" sz="3600">
                <a:solidFill>
                  <a:srgbClr val="ff0000"/>
                </a:solidFill>
                <a:latin typeface="Perpetua"/>
                <a:ea typeface="DejaVu Sans"/>
              </a:rPr>
              <a:t>Красные</a:t>
            </a:r>
            <a:endParaRPr/>
          </a:p>
          <a:p>
            <a:pPr lvl="6">
              <a:buFont typeface="Arial"/>
              <a:buChar char="•"/>
            </a:pPr>
            <a:r>
              <a:rPr lang="ru-RU" sz="3600">
                <a:solidFill>
                  <a:srgbClr val="251e04"/>
                </a:solidFill>
                <a:latin typeface="Perpetua"/>
                <a:ea typeface="DejaVu Sans"/>
              </a:rPr>
              <a:t>Чёрные</a:t>
            </a:r>
            <a:endParaRPr/>
          </a:p>
          <a:p>
            <a:pPr lvl="6">
              <a:buFont typeface="Arial"/>
              <a:buChar char="•"/>
            </a:pPr>
            <a:r>
              <a:rPr lang="ru-RU" sz="3600">
                <a:solidFill>
                  <a:srgbClr val="00b050"/>
                </a:solidFill>
                <a:latin typeface="Perpetua"/>
                <a:ea typeface="DejaVu Sans"/>
              </a:rPr>
              <a:t>Зелёные</a:t>
            </a:r>
            <a:endParaRPr/>
          </a:p>
          <a:p>
            <a:pPr lvl="6">
              <a:buFont typeface="Arial"/>
              <a:buChar char="•"/>
            </a:pPr>
            <a:r>
              <a:rPr lang="ru-RU" sz="3600">
                <a:solidFill>
                  <a:srgbClr val="ffff00"/>
                </a:solidFill>
                <a:latin typeface="Perpetua"/>
                <a:ea typeface="DejaVu Sans"/>
              </a:rPr>
              <a:t>Жёлтые</a:t>
            </a:r>
            <a:endParaRPr/>
          </a:p>
          <a:p>
            <a:pPr lvl="6">
              <a:buFont typeface="Arial"/>
              <a:buChar char="•"/>
            </a:pPr>
            <a:r>
              <a:rPr lang="ru-RU" sz="3600">
                <a:solidFill>
                  <a:srgbClr val="cacbd0"/>
                </a:solidFill>
                <a:latin typeface="Perpetua"/>
                <a:ea typeface="DejaVu Sans"/>
              </a:rPr>
              <a:t>Серые</a:t>
            </a:r>
            <a:endParaRPr/>
          </a:p>
          <a:p>
            <a:pPr lvl="6">
              <a:buFont typeface="Arial"/>
              <a:buChar char="•"/>
            </a:pPr>
            <a:r>
              <a:rPr lang="ru-RU" sz="3600">
                <a:solidFill>
                  <a:srgbClr val="ffffff"/>
                </a:solidFill>
                <a:latin typeface="Perpetua"/>
                <a:ea typeface="DejaVu Sans"/>
              </a:rPr>
              <a:t>Белые</a:t>
            </a:r>
            <a:endParaRPr/>
          </a:p>
          <a:p>
            <a:endParaRPr/>
          </a:p>
          <a:p>
            <a:endParaRPr/>
          </a:p>
        </p:txBody>
      </p:sp>
    </p:spTree>
  </p:cSld>
  <p:transition spd="med">
    <p:wedge/>
  </p:transition>
  <p:timing>
    <p:tnLst>
      <p:par>
        <p:cTn dur="indefinite" id="27" nodeType="tmRoot" restart="never">
          <p:childTnLst>
            <p:seq>
              <p:cTn dur="indefinite" id="28" nodeType="mainSeq">
                <p:childTnLst>
                  <p:par>
                    <p:cTn fill="hold" id="29">
                      <p:stCondLst>
                        <p:cond delay="indefinite"/>
                      </p:stCondLst>
                      <p:childTnLst>
                        <p:par>
                          <p:cTn fill="hold" id="30">
                            <p:stCondLst>
                              <p:cond delay="0"/>
                            </p:stCondLst>
                            <p:childTnLst>
                              <p:par>
                                <p:cTn fill="hold" id="31" nodeType="clickEffect" presetClass="entr" presetID="10">
                                  <p:stCondLst>
                                    <p:cond delay="0"/>
                                  </p:stCondLst>
                                  <p:childTnLst>
                                    <p:set>
                                      <p:cBhvr>
                                        <p:cTn dur="1" fill="hold" id="32">
                                          <p:stCondLst>
                                            <p:cond delay="0"/>
                                          </p:stCondLst>
                                        </p:cTn>
                                        <p:tgtEl>
                                          <p:spTgt spid="275">
                                            <p:txEl>
                                              <p:pRg end="46" st="0"/>
                                            </p:txEl>
                                          </p:spTgt>
                                        </p:tgtEl>
                                        <p:attrNameLst>
                                          <p:attrName>style.visibility</p:attrName>
                                        </p:attrNameLst>
                                      </p:cBhvr>
                                      <p:to>
                                        <p:strVal val="visible"/>
                                      </p:to>
                                    </p:set>
                                    <p:animEffect filter="fade" transition="in">
                                      <p:cBhvr additive="repl">
                                        <p:cTn dur="2000" fill="freeze" id="33"/>
                                        <p:tgtEl>
                                          <p:spTgt spid="275">
                                            <p:txEl>
                                              <p:pRg end="46" st="0"/>
                                            </p:txEl>
                                          </p:spTgt>
                                        </p:tgtEl>
                                      </p:cBhvr>
                                    </p:animEffect>
                                  </p:childTnLst>
                                </p:cTn>
                              </p:par>
                              <p:par>
                                <p:cTn fill="hold" id="34" nodeType="withEffect" presetClass="entr" presetID="10">
                                  <p:stCondLst>
                                    <p:cond delay="0"/>
                                  </p:stCondLst>
                                  <p:childTnLst>
                                    <p:set>
                                      <p:cBhvr>
                                        <p:cTn dur="1" fill="hold" id="35">
                                          <p:stCondLst>
                                            <p:cond delay="0"/>
                                          </p:stCondLst>
                                        </p:cTn>
                                        <p:tgtEl>
                                          <p:spTgt spid="275">
                                            <p:txEl>
                                              <p:pRg end="90" st="90"/>
                                            </p:txEl>
                                          </p:spTgt>
                                        </p:tgtEl>
                                        <p:attrNameLst>
                                          <p:attrName>style.visibility</p:attrName>
                                        </p:attrNameLst>
                                      </p:cBhvr>
                                      <p:to>
                                        <p:strVal val="visible"/>
                                      </p:to>
                                    </p:set>
                                    <p:animEffect filter="fade" transition="in">
                                      <p:cBhvr additive="repl">
                                        <p:cTn dur="2000" fill="freeze" id="36"/>
                                        <p:tgtEl>
                                          <p:spTgt spid="275">
                                            <p:txEl>
                                              <p:pRg end="90" st="90"/>
                                            </p:txEl>
                                          </p:spTgt>
                                        </p:tgtEl>
                                      </p:cBhvr>
                                    </p:animEffect>
                                  </p:childTnLst>
                                </p:cTn>
                              </p:par>
                              <p:par>
                                <p:cTn fill="hold" id="37" nodeType="withEffect" presetClass="entr" presetID="10">
                                  <p:stCondLst>
                                    <p:cond delay="0"/>
                                  </p:stCondLst>
                                  <p:childTnLst>
                                    <p:set>
                                      <p:cBhvr>
                                        <p:cTn dur="1" fill="hold" id="38">
                                          <p:stCondLst>
                                            <p:cond delay="0"/>
                                          </p:stCondLst>
                                        </p:cTn>
                                        <p:tgtEl>
                                          <p:spTgt spid="275">
                                            <p:txEl>
                                              <p:pRg end="90" st="90"/>
                                            </p:txEl>
                                          </p:spTgt>
                                        </p:tgtEl>
                                        <p:attrNameLst>
                                          <p:attrName>style.visibility</p:attrName>
                                        </p:attrNameLst>
                                      </p:cBhvr>
                                      <p:to>
                                        <p:strVal val="visible"/>
                                      </p:to>
                                    </p:set>
                                    <p:animEffect filter="fade" transition="in">
                                      <p:cBhvr additive="repl">
                                        <p:cTn dur="2000" fill="freeze" id="39"/>
                                        <p:tgtEl>
                                          <p:spTgt spid="275">
                                            <p:txEl>
                                              <p:pRg end="90" st="90"/>
                                            </p:txEl>
                                          </p:spTgt>
                                        </p:tgtEl>
                                      </p:cBhvr>
                                    </p:animEffect>
                                  </p:childTnLst>
                                </p:cTn>
                              </p:par>
                              <p:par>
                                <p:cTn fill="hold" id="40" nodeType="withEffect" presetClass="entr" presetID="10">
                                  <p:stCondLst>
                                    <p:cond delay="0"/>
                                  </p:stCondLst>
                                  <p:childTnLst>
                                    <p:set>
                                      <p:cBhvr>
                                        <p:cTn dur="1" fill="hold" id="41">
                                          <p:stCondLst>
                                            <p:cond delay="0"/>
                                          </p:stCondLst>
                                        </p:cTn>
                                        <p:tgtEl>
                                          <p:spTgt spid="275">
                                            <p:txEl>
                                              <p:pRg end="90" st="90"/>
                                            </p:txEl>
                                          </p:spTgt>
                                        </p:tgtEl>
                                        <p:attrNameLst>
                                          <p:attrName>style.visibility</p:attrName>
                                        </p:attrNameLst>
                                      </p:cBhvr>
                                      <p:to>
                                        <p:strVal val="visible"/>
                                      </p:to>
                                    </p:set>
                                    <p:animEffect filter="fade" transition="in">
                                      <p:cBhvr additive="repl">
                                        <p:cTn dur="2000" fill="freeze" id="42"/>
                                        <p:tgtEl>
                                          <p:spTgt spid="275">
                                            <p:txEl>
                                              <p:pRg end="90" st="90"/>
                                            </p:txEl>
                                          </p:spTgt>
                                        </p:tgtEl>
                                      </p:cBhvr>
                                    </p:animEffect>
                                  </p:childTnLst>
                                </p:cTn>
                              </p:par>
                              <p:par>
                                <p:cTn fill="hold" id="43" nodeType="withEffect" presetClass="entr" presetID="10">
                                  <p:stCondLst>
                                    <p:cond delay="0"/>
                                  </p:stCondLst>
                                  <p:childTnLst>
                                    <p:set>
                                      <p:cBhvr>
                                        <p:cTn dur="1" fill="hold" id="44">
                                          <p:stCondLst>
                                            <p:cond delay="0"/>
                                          </p:stCondLst>
                                        </p:cTn>
                                        <p:tgtEl>
                                          <p:spTgt spid="275">
                                            <p:txEl>
                                              <p:pRg end="90" st="90"/>
                                            </p:txEl>
                                          </p:spTgt>
                                        </p:tgtEl>
                                        <p:attrNameLst>
                                          <p:attrName>style.visibility</p:attrName>
                                        </p:attrNameLst>
                                      </p:cBhvr>
                                      <p:to>
                                        <p:strVal val="visible"/>
                                      </p:to>
                                    </p:set>
                                    <p:animEffect filter="fade" transition="in">
                                      <p:cBhvr additive="repl">
                                        <p:cTn dur="2000" fill="freeze" id="45"/>
                                        <p:tgtEl>
                                          <p:spTgt spid="275">
                                            <p:txEl>
                                              <p:pRg end="90" st="90"/>
                                            </p:txEl>
                                          </p:spTgt>
                                        </p:tgtEl>
                                      </p:cBhvr>
                                    </p:animEffect>
                                  </p:childTnLst>
                                </p:cTn>
                              </p:par>
                              <p:par>
                                <p:cTn fill="hold" id="46" nodeType="withEffect" presetClass="entr" presetID="10">
                                  <p:stCondLst>
                                    <p:cond delay="0"/>
                                  </p:stCondLst>
                                  <p:childTnLst>
                                    <p:set>
                                      <p:cBhvr>
                                        <p:cTn dur="1" fill="hold" id="47">
                                          <p:stCondLst>
                                            <p:cond delay="0"/>
                                          </p:stCondLst>
                                        </p:cTn>
                                        <p:tgtEl>
                                          <p:spTgt spid="275">
                                            <p:txEl>
                                              <p:pRg end="90" st="90"/>
                                            </p:txEl>
                                          </p:spTgt>
                                        </p:tgtEl>
                                        <p:attrNameLst>
                                          <p:attrName>style.visibility</p:attrName>
                                        </p:attrNameLst>
                                      </p:cBhvr>
                                      <p:to>
                                        <p:strVal val="visible"/>
                                      </p:to>
                                    </p:set>
                                    <p:animEffect filter="fade" transition="in">
                                      <p:cBhvr additive="repl">
                                        <p:cTn dur="2000" fill="freeze" id="48"/>
                                        <p:tgtEl>
                                          <p:spTgt spid="275">
                                            <p:txEl>
                                              <p:pRg end="90" st="90"/>
                                            </p:txEl>
                                          </p:spTgt>
                                        </p:tgtEl>
                                      </p:cBhvr>
                                    </p:animEffect>
                                  </p:childTnLst>
                                </p:cTn>
                              </p:par>
                              <p:par>
                                <p:cTn fill="hold" id="49" nodeType="withEffect" presetClass="entr" presetID="10">
                                  <p:stCondLst>
                                    <p:cond delay="0"/>
                                  </p:stCondLst>
                                  <p:childTnLst>
                                    <p:set>
                                      <p:cBhvr>
                                        <p:cTn dur="1" fill="hold" id="50">
                                          <p:stCondLst>
                                            <p:cond delay="0"/>
                                          </p:stCondLst>
                                        </p:cTn>
                                        <p:tgtEl>
                                          <p:spTgt spid="275">
                                            <p:txEl>
                                              <p:pRg end="90" st="90"/>
                                            </p:txEl>
                                          </p:spTgt>
                                        </p:tgtEl>
                                        <p:attrNameLst>
                                          <p:attrName>style.visibility</p:attrName>
                                        </p:attrNameLst>
                                      </p:cBhvr>
                                      <p:to>
                                        <p:strVal val="visible"/>
                                      </p:to>
                                    </p:set>
                                    <p:animEffect filter="fade" transition="in">
                                      <p:cBhvr additive="repl">
                                        <p:cTn dur="2000" fill="freeze" id="51"/>
                                        <p:tgtEl>
                                          <p:spTgt spid="275">
                                            <p:txEl>
                                              <p:pRg end="90" st="9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76" name=""/>
          <p:cNvPicPr/>
          <p:nvPr/>
        </p:nvPicPr>
        <p:blipFill>
          <a:blip r:embed="rId1"/>
          <a:stretch>
            <a:fillRect/>
          </a:stretch>
        </p:blipFill>
        <p:spPr>
          <a:xfrm>
            <a:off x="1944000" y="576000"/>
            <a:ext cx="4391640" cy="742680"/>
          </a:xfrm>
          <a:prstGeom prst="rect">
            <a:avLst/>
          </a:prstGeom>
        </p:spPr>
      </p:pic>
      <p:sp>
        <p:nvSpPr>
          <p:cNvPr id="277" name="CustomShape 1"/>
          <p:cNvSpPr/>
          <p:nvPr/>
        </p:nvSpPr>
        <p:spPr>
          <a:xfrm>
            <a:off x="1872000" y="144000"/>
            <a:ext cx="6328440" cy="1141920"/>
          </a:xfrm>
          <a:prstGeom prst="rect">
            <a:avLst/>
          </a:prstGeom>
        </p:spPr>
        <p:txBody>
          <a:bodyPr anchor="b" bIns="91440" lIns="90000" rIns="90000" tIns="45000"/>
          <a:p>
            <a:r>
              <a:rPr b="1" lang="ru-RU" sz="4000" u="sng">
                <a:solidFill>
                  <a:srgbClr val="ff0000"/>
                </a:solidFill>
                <a:latin typeface="Times New Roman"/>
                <a:ea typeface="DejaVu Sans"/>
              </a:rPr>
              <a:t>Красные страницы</a:t>
            </a:r>
            <a:endParaRPr/>
          </a:p>
        </p:txBody>
      </p:sp>
      <p:sp>
        <p:nvSpPr>
          <p:cNvPr id="278" name="CustomShape 2"/>
          <p:cNvSpPr/>
          <p:nvPr/>
        </p:nvSpPr>
        <p:spPr>
          <a:xfrm>
            <a:off x="796320" y="972720"/>
            <a:ext cx="7771320" cy="4570920"/>
          </a:xfrm>
          <a:prstGeom prst="rect">
            <a:avLst/>
          </a:prstGeom>
        </p:spPr>
        <p:txBody>
          <a:bodyPr bIns="45000" lIns="90000" rIns="90000" tIns="45000"/>
          <a:p>
            <a:endParaRPr/>
          </a:p>
          <a:p>
            <a:pPr algn="just">
              <a:buSzPct val="85000"/>
              <a:buFont charset="2" typeface="Wingdings 2"/>
              <a:buChar char=""/>
            </a:pPr>
            <a:r>
              <a:rPr b="1" lang="ru-RU" sz="2600">
                <a:solidFill>
                  <a:srgbClr val="fdf59c"/>
                </a:solidFill>
                <a:latin typeface="Perpetua"/>
                <a:ea typeface="DejaVu Sans"/>
              </a:rPr>
              <a:t>Красные страницы показывают нам исчезающих и особо редких животных и растений.</a:t>
            </a:r>
            <a:endParaRPr/>
          </a:p>
        </p:txBody>
      </p:sp>
      <p:pic>
        <p:nvPicPr>
          <p:cNvPr descr="" id="279" name="Рисунок 5"/>
          <p:cNvPicPr/>
          <p:nvPr/>
        </p:nvPicPr>
        <p:blipFill>
          <a:blip r:embed="rId2"/>
          <a:stretch>
            <a:fillRect/>
          </a:stretch>
        </p:blipFill>
        <p:spPr>
          <a:xfrm>
            <a:off x="6215040" y="3500280"/>
            <a:ext cx="2765880" cy="3174120"/>
          </a:xfrm>
          <a:prstGeom prst="rect">
            <a:avLst/>
          </a:prstGeom>
          <a:ln w="228600">
            <a:solidFill>
              <a:srgbClr val="000000"/>
            </a:solidFill>
            <a:miter/>
          </a:ln>
        </p:spPr>
      </p:pic>
      <p:sp>
        <p:nvSpPr>
          <p:cNvPr id="280" name="CustomShape 3"/>
          <p:cNvSpPr/>
          <p:nvPr/>
        </p:nvSpPr>
        <p:spPr>
          <a:xfrm>
            <a:off x="6429240" y="2714760"/>
            <a:ext cx="2427840" cy="638280"/>
          </a:xfrm>
          <a:prstGeom prst="rect">
            <a:avLst/>
          </a:prstGeom>
        </p:spPr>
        <p:txBody>
          <a:bodyPr bIns="45000" lIns="90000" rIns="90000" tIns="45000"/>
          <a:p>
            <a:r>
              <a:rPr lang="ru-RU">
                <a:solidFill>
                  <a:srgbClr val="00ff00"/>
                </a:solidFill>
                <a:latin typeface="Arial"/>
                <a:ea typeface="DejaVu Sans"/>
              </a:rPr>
              <a:t>Бубенчик лилиелистный.</a:t>
            </a:r>
            <a:endParaRPr/>
          </a:p>
        </p:txBody>
      </p:sp>
      <p:pic>
        <p:nvPicPr>
          <p:cNvPr descr="" id="281" name="Рисунок 7"/>
          <p:cNvPicPr/>
          <p:nvPr/>
        </p:nvPicPr>
        <p:blipFill>
          <a:blip r:embed="rId3"/>
          <a:stretch>
            <a:fillRect/>
          </a:stretch>
        </p:blipFill>
        <p:spPr>
          <a:xfrm>
            <a:off x="3071880" y="4429080"/>
            <a:ext cx="2784960" cy="2227680"/>
          </a:xfrm>
          <a:prstGeom prst="rect">
            <a:avLst/>
          </a:prstGeom>
          <a:ln w="228600">
            <a:solidFill>
              <a:srgbClr val="000000"/>
            </a:solidFill>
            <a:miter/>
          </a:ln>
        </p:spPr>
      </p:pic>
      <p:sp>
        <p:nvSpPr>
          <p:cNvPr id="282" name="CustomShape 4"/>
          <p:cNvSpPr/>
          <p:nvPr/>
        </p:nvSpPr>
        <p:spPr>
          <a:xfrm>
            <a:off x="3071880" y="3895560"/>
            <a:ext cx="2927880" cy="363960"/>
          </a:xfrm>
          <a:prstGeom prst="rect">
            <a:avLst/>
          </a:prstGeom>
        </p:spPr>
        <p:txBody>
          <a:bodyPr bIns="45000" lIns="90000" rIns="90000" tIns="45000"/>
          <a:p>
            <a:r>
              <a:rPr lang="ru-RU">
                <a:solidFill>
                  <a:srgbClr val="00ff00"/>
                </a:solidFill>
                <a:latin typeface="Arial"/>
                <a:ea typeface="DejaVu Sans"/>
              </a:rPr>
              <a:t>Живучка ползучая.</a:t>
            </a:r>
            <a:endParaRPr/>
          </a:p>
        </p:txBody>
      </p:sp>
    </p:spTree>
  </p:cSld>
  <p:transition spd="med">
    <p:wedge/>
  </p:transition>
  <p:timing>
    <p:tnLst>
      <p:par>
        <p:cTn dur="indefinite" id="52" nodeType="tmRoot" restart="never">
          <p:childTnLst>
            <p:seq>
              <p:cTn id="53" nodeType="mainSeq">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83" name=""/>
          <p:cNvPicPr/>
          <p:nvPr/>
        </p:nvPicPr>
        <p:blipFill>
          <a:blip r:embed="rId1"/>
          <a:stretch>
            <a:fillRect/>
          </a:stretch>
        </p:blipFill>
        <p:spPr>
          <a:xfrm>
            <a:off x="1953000" y="768960"/>
            <a:ext cx="4382640" cy="742680"/>
          </a:xfrm>
          <a:prstGeom prst="rect">
            <a:avLst/>
          </a:prstGeom>
        </p:spPr>
      </p:pic>
      <p:sp>
        <p:nvSpPr>
          <p:cNvPr id="284" name="CustomShape 1"/>
          <p:cNvSpPr/>
          <p:nvPr/>
        </p:nvSpPr>
        <p:spPr>
          <a:xfrm>
            <a:off x="1953000" y="305640"/>
            <a:ext cx="6542640" cy="1141920"/>
          </a:xfrm>
          <a:prstGeom prst="rect">
            <a:avLst/>
          </a:prstGeom>
        </p:spPr>
        <p:txBody>
          <a:bodyPr anchor="b" bIns="91440" lIns="90000" rIns="90000" tIns="45000"/>
          <a:p>
            <a:r>
              <a:rPr b="1" lang="ru-RU" sz="4000" u="sng">
                <a:solidFill>
                  <a:srgbClr val="292005"/>
                </a:solidFill>
                <a:latin typeface="Times New Roman"/>
                <a:ea typeface="DejaVu Sans"/>
              </a:rPr>
              <a:t>Чёрные страницы</a:t>
            </a:r>
            <a:endParaRPr/>
          </a:p>
        </p:txBody>
      </p:sp>
      <p:sp>
        <p:nvSpPr>
          <p:cNvPr id="285" name="CustomShape 2"/>
          <p:cNvSpPr/>
          <p:nvPr/>
        </p:nvSpPr>
        <p:spPr>
          <a:xfrm>
            <a:off x="914400" y="1447920"/>
            <a:ext cx="7771320" cy="4570920"/>
          </a:xfrm>
          <a:prstGeom prst="rect">
            <a:avLst/>
          </a:prstGeom>
        </p:spPr>
        <p:txBody>
          <a:bodyPr bIns="45000" lIns="90000" rIns="90000" tIns="45000"/>
          <a:p>
            <a:r>
              <a:rPr b="1" lang="ru-RU" sz="2600">
                <a:solidFill>
                  <a:srgbClr val="fdf59c"/>
                </a:solidFill>
                <a:latin typeface="Perpetua"/>
                <a:ea typeface="DejaVu Sans"/>
              </a:rPr>
              <a:t>Черные страницы содержат списки тех растений и животных , которые уже вымерли</a:t>
            </a:r>
            <a:r>
              <a:rPr lang="ru-RU" sz="2600">
                <a:solidFill>
                  <a:srgbClr val="fdf59c"/>
                </a:solidFill>
                <a:latin typeface="Perpetua"/>
                <a:ea typeface="DejaVu Sans"/>
              </a:rPr>
              <a:t>.</a:t>
            </a:r>
            <a:endParaRPr/>
          </a:p>
          <a:p>
            <a:endParaRPr/>
          </a:p>
        </p:txBody>
      </p:sp>
      <p:pic>
        <p:nvPicPr>
          <p:cNvPr descr="" id="286" name="Рисунок 5"/>
          <p:cNvPicPr/>
          <p:nvPr/>
        </p:nvPicPr>
        <p:blipFill>
          <a:blip r:embed="rId2"/>
          <a:stretch>
            <a:fillRect/>
          </a:stretch>
        </p:blipFill>
        <p:spPr>
          <a:xfrm>
            <a:off x="6286680" y="3214800"/>
            <a:ext cx="2570760" cy="3192840"/>
          </a:xfrm>
          <a:prstGeom prst="rect">
            <a:avLst/>
          </a:prstGeom>
          <a:ln w="228600">
            <a:solidFill>
              <a:srgbClr val="000000"/>
            </a:solidFill>
            <a:miter/>
          </a:ln>
        </p:spPr>
      </p:pic>
      <p:sp>
        <p:nvSpPr>
          <p:cNvPr id="287" name="CustomShape 3"/>
          <p:cNvSpPr/>
          <p:nvPr/>
        </p:nvSpPr>
        <p:spPr>
          <a:xfrm>
            <a:off x="3571920" y="3786120"/>
            <a:ext cx="2213640" cy="363960"/>
          </a:xfrm>
          <a:prstGeom prst="rect">
            <a:avLst/>
          </a:prstGeom>
        </p:spPr>
      </p:sp>
      <p:sp>
        <p:nvSpPr>
          <p:cNvPr id="288" name="CustomShape 4"/>
          <p:cNvSpPr/>
          <p:nvPr/>
        </p:nvSpPr>
        <p:spPr>
          <a:xfrm>
            <a:off x="6357960" y="2500200"/>
            <a:ext cx="2570760" cy="363960"/>
          </a:xfrm>
          <a:prstGeom prst="rect">
            <a:avLst/>
          </a:prstGeom>
        </p:spPr>
        <p:txBody>
          <a:bodyPr bIns="45000" lIns="90000" rIns="90000" tIns="45000"/>
          <a:p>
            <a:r>
              <a:rPr lang="ru-RU">
                <a:solidFill>
                  <a:srgbClr val="00ff00"/>
                </a:solidFill>
                <a:latin typeface="Arial"/>
                <a:ea typeface="DejaVu Sans"/>
              </a:rPr>
              <a:t>Риниофиты</a:t>
            </a:r>
            <a:r>
              <a:rPr lang="ru-RU">
                <a:solidFill>
                  <a:srgbClr val="fdf59c"/>
                </a:solidFill>
                <a:latin typeface="Arial"/>
                <a:ea typeface="DejaVu Sans"/>
              </a:rPr>
              <a:t>.</a:t>
            </a:r>
            <a:endParaRPr/>
          </a:p>
        </p:txBody>
      </p:sp>
    </p:spTree>
  </p:cSld>
  <p:transition spd="med">
    <p:wedge/>
  </p:transition>
  <p:timing>
    <p:tnLst>
      <p:par>
        <p:cTn dur="indefinite" id="54" nodeType="tmRoot" restart="never">
          <p:childTnLst>
            <p:seq>
              <p:cTn id="55" nodeType="mainSeq">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89" name=""/>
          <p:cNvPicPr/>
          <p:nvPr/>
        </p:nvPicPr>
        <p:blipFill>
          <a:blip r:embed="rId1"/>
          <a:stretch>
            <a:fillRect/>
          </a:stretch>
        </p:blipFill>
        <p:spPr>
          <a:xfrm>
            <a:off x="1881000" y="673920"/>
            <a:ext cx="5102640" cy="742680"/>
          </a:xfrm>
          <a:prstGeom prst="rect">
            <a:avLst/>
          </a:prstGeom>
        </p:spPr>
      </p:pic>
      <p:sp>
        <p:nvSpPr>
          <p:cNvPr id="290" name="CustomShape 1"/>
          <p:cNvSpPr/>
          <p:nvPr/>
        </p:nvSpPr>
        <p:spPr>
          <a:xfrm>
            <a:off x="2286000" y="305640"/>
            <a:ext cx="6399720" cy="1141920"/>
          </a:xfrm>
          <a:prstGeom prst="rect">
            <a:avLst/>
          </a:prstGeom>
        </p:spPr>
        <p:txBody>
          <a:bodyPr anchor="b" bIns="91440" lIns="90000" rIns="90000" tIns="45000"/>
          <a:p>
            <a:r>
              <a:rPr b="1" lang="ru-RU" sz="4000" u="sng">
                <a:solidFill>
                  <a:srgbClr val="00b050"/>
                </a:solidFill>
                <a:latin typeface="Times New Roman"/>
                <a:ea typeface="DejaVu Sans"/>
              </a:rPr>
              <a:t>Зелёные страницы</a:t>
            </a:r>
            <a:endParaRPr/>
          </a:p>
        </p:txBody>
      </p:sp>
      <p:sp>
        <p:nvSpPr>
          <p:cNvPr id="291" name="CustomShape 2"/>
          <p:cNvSpPr/>
          <p:nvPr/>
        </p:nvSpPr>
        <p:spPr>
          <a:xfrm>
            <a:off x="914400" y="1447920"/>
            <a:ext cx="7771320" cy="4570920"/>
          </a:xfrm>
          <a:prstGeom prst="rect">
            <a:avLst/>
          </a:prstGeom>
        </p:spPr>
        <p:txBody>
          <a:bodyPr bIns="45000" lIns="90000" rIns="90000" tIns="45000"/>
          <a:p>
            <a:pPr>
              <a:buSzPct val="85000"/>
              <a:buFont charset="2" typeface="Wingdings 2"/>
              <a:buChar char=""/>
            </a:pPr>
            <a:r>
              <a:rPr b="1" lang="ru-RU" sz="2600">
                <a:solidFill>
                  <a:srgbClr val="fdf59c"/>
                </a:solidFill>
                <a:latin typeface="Perpetua"/>
                <a:ea typeface="DejaVu Sans"/>
              </a:rPr>
              <a:t>Зелёные страницы-те животные и растения, которых нам удалось сохранить, и спасти их от вымирания .</a:t>
            </a:r>
            <a:endParaRPr/>
          </a:p>
        </p:txBody>
      </p:sp>
      <p:pic>
        <p:nvPicPr>
          <p:cNvPr descr="" id="292" name="Рисунок 5"/>
          <p:cNvPicPr/>
          <p:nvPr/>
        </p:nvPicPr>
        <p:blipFill>
          <a:blip r:embed="rId2"/>
          <a:stretch>
            <a:fillRect/>
          </a:stretch>
        </p:blipFill>
        <p:spPr>
          <a:xfrm>
            <a:off x="6000840" y="3571920"/>
            <a:ext cx="2923920" cy="3067920"/>
          </a:xfrm>
          <a:prstGeom prst="rect">
            <a:avLst/>
          </a:prstGeom>
          <a:ln w="228600">
            <a:solidFill>
              <a:srgbClr val="000000"/>
            </a:solidFill>
            <a:miter/>
          </a:ln>
        </p:spPr>
      </p:pic>
      <p:pic>
        <p:nvPicPr>
          <p:cNvPr descr="" id="293" name="Рисунок 6"/>
          <p:cNvPicPr/>
          <p:nvPr/>
        </p:nvPicPr>
        <p:blipFill>
          <a:blip r:embed="rId3"/>
          <a:stretch>
            <a:fillRect/>
          </a:stretch>
        </p:blipFill>
        <p:spPr>
          <a:xfrm>
            <a:off x="3214800" y="3929040"/>
            <a:ext cx="2404080" cy="2644200"/>
          </a:xfrm>
          <a:prstGeom prst="rect">
            <a:avLst/>
          </a:prstGeom>
          <a:ln w="228600">
            <a:solidFill>
              <a:srgbClr val="000000"/>
            </a:solidFill>
            <a:miter/>
          </a:ln>
        </p:spPr>
      </p:pic>
      <p:sp>
        <p:nvSpPr>
          <p:cNvPr id="294" name="CustomShape 3"/>
          <p:cNvSpPr/>
          <p:nvPr/>
        </p:nvSpPr>
        <p:spPr>
          <a:xfrm>
            <a:off x="3286080" y="3286080"/>
            <a:ext cx="2213640" cy="363960"/>
          </a:xfrm>
          <a:prstGeom prst="rect">
            <a:avLst/>
          </a:prstGeom>
        </p:spPr>
        <p:txBody>
          <a:bodyPr bIns="45000" lIns="90000" rIns="90000" tIns="45000"/>
          <a:p>
            <a:r>
              <a:rPr lang="ru-RU">
                <a:solidFill>
                  <a:srgbClr val="00ff00"/>
                </a:solidFill>
                <a:latin typeface="Arial"/>
                <a:ea typeface="DejaVu Sans"/>
              </a:rPr>
              <a:t>Тюльпан Шренка .</a:t>
            </a:r>
            <a:endParaRPr/>
          </a:p>
        </p:txBody>
      </p:sp>
      <p:sp>
        <p:nvSpPr>
          <p:cNvPr id="295" name="CustomShape 4"/>
          <p:cNvSpPr/>
          <p:nvPr/>
        </p:nvSpPr>
        <p:spPr>
          <a:xfrm>
            <a:off x="6500880" y="3000240"/>
            <a:ext cx="2284920" cy="363960"/>
          </a:xfrm>
          <a:prstGeom prst="rect">
            <a:avLst/>
          </a:prstGeom>
        </p:spPr>
        <p:txBody>
          <a:bodyPr bIns="45000" lIns="90000" rIns="90000" tIns="45000"/>
          <a:p>
            <a:r>
              <a:rPr lang="ru-RU">
                <a:solidFill>
                  <a:srgbClr val="00ff00"/>
                </a:solidFill>
                <a:latin typeface="Arial"/>
                <a:ea typeface="DejaVu Sans"/>
              </a:rPr>
              <a:t>Купальница.</a:t>
            </a:r>
            <a:endParaRPr/>
          </a:p>
        </p:txBody>
      </p:sp>
    </p:spTree>
  </p:cSld>
  <p:transition spd="med">
    <p:wedge/>
  </p:transition>
  <p:timing>
    <p:tnLst>
      <p:par>
        <p:cTn dur="indefinite" id="56" nodeType="tmRoot" restart="never">
          <p:childTnLst>
            <p:seq>
              <p:cTn id="57" nodeType="mainSeq">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6" name="CustomShape 1"/>
          <p:cNvSpPr/>
          <p:nvPr/>
        </p:nvSpPr>
        <p:spPr>
          <a:xfrm>
            <a:off x="2428920" y="274680"/>
            <a:ext cx="6256800" cy="1141920"/>
          </a:xfrm>
          <a:prstGeom prst="rect">
            <a:avLst/>
          </a:prstGeom>
        </p:spPr>
        <p:txBody>
          <a:bodyPr anchor="b" bIns="91440" lIns="90000" rIns="90000" tIns="45000"/>
          <a:p>
            <a:r>
              <a:rPr b="1" lang="ru-RU" sz="4000" u="sng">
                <a:solidFill>
                  <a:srgbClr val="ffff00"/>
                </a:solidFill>
                <a:latin typeface="Times New Roman"/>
                <a:ea typeface="DejaVu Sans"/>
              </a:rPr>
              <a:t>Жёлтые страницы</a:t>
            </a:r>
            <a:endParaRPr/>
          </a:p>
        </p:txBody>
      </p:sp>
      <p:sp>
        <p:nvSpPr>
          <p:cNvPr id="297" name="CustomShape 2"/>
          <p:cNvSpPr/>
          <p:nvPr/>
        </p:nvSpPr>
        <p:spPr>
          <a:xfrm>
            <a:off x="914400" y="1447920"/>
            <a:ext cx="7771320" cy="4570920"/>
          </a:xfrm>
          <a:prstGeom prst="rect">
            <a:avLst/>
          </a:prstGeom>
        </p:spPr>
        <p:txBody>
          <a:bodyPr bIns="45000" lIns="90000" rIns="90000" tIns="45000"/>
          <a:p>
            <a:pPr>
              <a:buSzPct val="85000"/>
              <a:buFont charset="2" typeface="Wingdings 2"/>
              <a:buChar char=""/>
            </a:pPr>
            <a:r>
              <a:rPr b="1" lang="ru-RU" sz="2600">
                <a:solidFill>
                  <a:srgbClr val="fdf59c"/>
                </a:solidFill>
                <a:latin typeface="Perpetua"/>
                <a:ea typeface="DejaVu Sans"/>
              </a:rPr>
              <a:t>Желтые страницы – те, животные и растения количество которых быстро уменьшается.</a:t>
            </a:r>
            <a:endParaRPr/>
          </a:p>
        </p:txBody>
      </p:sp>
      <p:pic>
        <p:nvPicPr>
          <p:cNvPr descr="" id="298" name="Рисунок 6"/>
          <p:cNvPicPr/>
          <p:nvPr/>
        </p:nvPicPr>
        <p:blipFill>
          <a:blip r:embed="rId1"/>
          <a:stretch>
            <a:fillRect/>
          </a:stretch>
        </p:blipFill>
        <p:spPr>
          <a:xfrm>
            <a:off x="5715000" y="3071880"/>
            <a:ext cx="3094560" cy="3427920"/>
          </a:xfrm>
          <a:prstGeom prst="rect">
            <a:avLst/>
          </a:prstGeom>
          <a:ln w="228600">
            <a:solidFill>
              <a:srgbClr val="000000"/>
            </a:solidFill>
            <a:miter/>
          </a:ln>
        </p:spPr>
      </p:pic>
      <p:sp>
        <p:nvSpPr>
          <p:cNvPr id="299" name="CustomShape 3"/>
          <p:cNvSpPr/>
          <p:nvPr/>
        </p:nvSpPr>
        <p:spPr>
          <a:xfrm>
            <a:off x="2714760" y="4000680"/>
            <a:ext cx="2499120" cy="638280"/>
          </a:xfrm>
          <a:prstGeom prst="rect">
            <a:avLst/>
          </a:prstGeom>
        </p:spPr>
        <p:txBody>
          <a:bodyPr bIns="45000" lIns="90000" rIns="90000" tIns="45000"/>
          <a:p>
            <a:r>
              <a:rPr lang="ru-RU">
                <a:solidFill>
                  <a:srgbClr val="00ff00"/>
                </a:solidFill>
                <a:latin typeface="Arial"/>
                <a:ea typeface="DejaVu Sans"/>
              </a:rPr>
              <a:t>Гидрокотила</a:t>
            </a:r>
            <a:r>
              <a:rPr lang="ru-RU">
                <a:solidFill>
                  <a:srgbClr val="fdf59c"/>
                </a:solidFill>
                <a:latin typeface="Arial"/>
                <a:ea typeface="DejaVu Sans"/>
              </a:rPr>
              <a:t> </a:t>
            </a:r>
            <a:r>
              <a:rPr lang="ru-RU">
                <a:solidFill>
                  <a:srgbClr val="00ff00"/>
                </a:solidFill>
                <a:latin typeface="Arial"/>
                <a:ea typeface="DejaVu Sans"/>
              </a:rPr>
              <a:t>белоголовая.</a:t>
            </a:r>
            <a:endParaRPr/>
          </a:p>
        </p:txBody>
      </p:sp>
    </p:spTree>
  </p:cSld>
  <p:transition spd="med">
    <p:wedge/>
  </p:transition>
  <p:timing>
    <p:tnLst>
      <p:par>
        <p:cTn dur="indefinite" id="58" nodeType="tmRoot" restart="never">
          <p:childTnLst>
            <p:seq>
              <p:cTn id="59" nodeType="mainSeq">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0" name="CustomShape 1"/>
          <p:cNvSpPr/>
          <p:nvPr/>
        </p:nvSpPr>
        <p:spPr>
          <a:xfrm>
            <a:off x="2214720" y="274680"/>
            <a:ext cx="6471000" cy="1141920"/>
          </a:xfrm>
          <a:prstGeom prst="rect">
            <a:avLst/>
          </a:prstGeom>
        </p:spPr>
        <p:txBody>
          <a:bodyPr anchor="b" bIns="91440" lIns="90000" rIns="90000" tIns="45000"/>
          <a:p>
            <a:r>
              <a:rPr b="1" lang="ru-RU" sz="4000" u="sng">
                <a:solidFill>
                  <a:srgbClr val="cacbd0"/>
                </a:solidFill>
                <a:latin typeface="Times New Roman"/>
                <a:ea typeface="DejaVu Sans"/>
              </a:rPr>
              <a:t>Серые страницы</a:t>
            </a:r>
            <a:endParaRPr/>
          </a:p>
        </p:txBody>
      </p:sp>
      <p:sp>
        <p:nvSpPr>
          <p:cNvPr id="301" name="CustomShape 2"/>
          <p:cNvSpPr/>
          <p:nvPr/>
        </p:nvSpPr>
        <p:spPr>
          <a:xfrm>
            <a:off x="914400" y="1447920"/>
            <a:ext cx="7771320" cy="4570920"/>
          </a:xfrm>
          <a:prstGeom prst="rect">
            <a:avLst/>
          </a:prstGeom>
        </p:spPr>
        <p:txBody>
          <a:bodyPr bIns="45000" lIns="90000" rIns="90000" tIns="45000"/>
          <a:p>
            <a:r>
              <a:rPr b="1" lang="ru-RU" sz="2600">
                <a:solidFill>
                  <a:srgbClr val="fdf59c"/>
                </a:solidFill>
                <a:latin typeface="Perpetua"/>
                <a:ea typeface="DejaVu Sans"/>
              </a:rPr>
              <a:t>Серые страницы – внесены те животные и растения, которые очень мало изучены, и места их обитания малодоступны. </a:t>
            </a:r>
            <a:endParaRPr/>
          </a:p>
          <a:p>
            <a:endParaRPr/>
          </a:p>
        </p:txBody>
      </p:sp>
      <p:pic>
        <p:nvPicPr>
          <p:cNvPr descr="" id="302" name="Рисунок 5"/>
          <p:cNvPicPr/>
          <p:nvPr/>
        </p:nvPicPr>
        <p:blipFill>
          <a:blip r:embed="rId1"/>
          <a:stretch>
            <a:fillRect/>
          </a:stretch>
        </p:blipFill>
        <p:spPr>
          <a:xfrm>
            <a:off x="5929200" y="3500280"/>
            <a:ext cx="2856600" cy="3118320"/>
          </a:xfrm>
          <a:prstGeom prst="rect">
            <a:avLst/>
          </a:prstGeom>
          <a:ln w="228600">
            <a:solidFill>
              <a:srgbClr val="000000"/>
            </a:solidFill>
            <a:miter/>
          </a:ln>
        </p:spPr>
      </p:pic>
      <p:sp>
        <p:nvSpPr>
          <p:cNvPr id="303" name="CustomShape 3"/>
          <p:cNvSpPr/>
          <p:nvPr/>
        </p:nvSpPr>
        <p:spPr>
          <a:xfrm>
            <a:off x="2000160" y="4214880"/>
            <a:ext cx="3499560" cy="363960"/>
          </a:xfrm>
          <a:prstGeom prst="rect">
            <a:avLst/>
          </a:prstGeom>
        </p:spPr>
        <p:txBody>
          <a:bodyPr bIns="45000" lIns="90000" rIns="90000" tIns="45000"/>
          <a:p>
            <a:r>
              <a:rPr lang="ru-RU">
                <a:solidFill>
                  <a:srgbClr val="00ff00"/>
                </a:solidFill>
                <a:latin typeface="Arial"/>
                <a:ea typeface="DejaVu Sans"/>
              </a:rPr>
              <a:t>Черноголовка обыкновенная</a:t>
            </a:r>
            <a:r>
              <a:rPr lang="ru-RU">
                <a:solidFill>
                  <a:srgbClr val="fdf59c"/>
                </a:solidFill>
                <a:latin typeface="Arial"/>
                <a:ea typeface="DejaVu Sans"/>
              </a:rPr>
              <a:t>.</a:t>
            </a:r>
            <a:endParaRPr/>
          </a:p>
        </p:txBody>
      </p:sp>
    </p:spTree>
  </p:cSld>
  <p:transition spd="med">
    <p:wedge/>
  </p:transition>
  <p:timing>
    <p:tnLst>
      <p:par>
        <p:cTn dur="indefinite" id="60" nodeType="tmRoot" restart="never">
          <p:childTnLst>
            <p:seq>
              <p:cTn id="61" nodeType="mainSeq">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0" name="CustomShape 1"/>
          <p:cNvSpPr/>
          <p:nvPr/>
        </p:nvSpPr>
        <p:spPr>
          <a:xfrm>
            <a:off x="3286080" y="142920"/>
            <a:ext cx="4428360" cy="1095480"/>
          </a:xfrm>
          <a:prstGeom prst="rect">
            <a:avLst/>
          </a:prstGeom>
        </p:spPr>
        <p:txBody>
          <a:bodyPr bIns="45000" lIns="90000" rIns="90000" tIns="45000"/>
          <a:p>
            <a:r>
              <a:rPr lang="ru-RU" sz="6600">
                <a:solidFill>
                  <a:srgbClr val="ffff00"/>
                </a:solidFill>
                <a:latin typeface="Arial"/>
                <a:ea typeface="DejaVu Sans"/>
              </a:rPr>
              <a:t>Цель:</a:t>
            </a:r>
            <a:endParaRPr/>
          </a:p>
        </p:txBody>
      </p:sp>
      <p:sp>
        <p:nvSpPr>
          <p:cNvPr id="241" name="CustomShape 2"/>
          <p:cNvSpPr/>
          <p:nvPr/>
        </p:nvSpPr>
        <p:spPr>
          <a:xfrm>
            <a:off x="216000" y="1596960"/>
            <a:ext cx="8711640" cy="1570680"/>
          </a:xfrm>
          <a:prstGeom prst="rect">
            <a:avLst/>
          </a:prstGeom>
        </p:spPr>
        <p:txBody>
          <a:bodyPr bIns="45000" lIns="90000" rIns="90000" tIns="45000" wrap="none"/>
          <a:p>
            <a:pPr algn="ctr"/>
            <a:r>
              <a:rPr b="1" lang="ru-RU" sz="3200">
                <a:latin typeface="Times New Roman"/>
              </a:rPr>
              <a:t>Ответить на вопрос: «Чем мы можем помочь природе?»</a:t>
            </a:r>
            <a:r>
              <a:rPr lang="ru-RU" sz="2600">
                <a:latin typeface="Times New Roman"/>
              </a:rPr>
              <a:t> </a:t>
            </a:r>
            <a:endParaRPr/>
          </a:p>
        </p:txBody>
      </p:sp>
    </p:spTree>
  </p:cSld>
  <p:transition>
    <p:wedge/>
  </p:transition>
  <p:timing>
    <p:tnLst>
      <p:par>
        <p:cTn dur="indefinite" id="3" nodeType="tmRoot" restart="never">
          <p:childTnLst>
            <p:seq>
              <p:cTn id="4" nodeType="mainSeq">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4" name="CustomShape 1"/>
          <p:cNvSpPr/>
          <p:nvPr/>
        </p:nvSpPr>
        <p:spPr>
          <a:xfrm>
            <a:off x="2000160" y="274680"/>
            <a:ext cx="6685560" cy="1141920"/>
          </a:xfrm>
          <a:prstGeom prst="rect">
            <a:avLst/>
          </a:prstGeom>
        </p:spPr>
        <p:txBody>
          <a:bodyPr anchor="b" bIns="91440" lIns="90000" rIns="90000" tIns="45000"/>
          <a:p>
            <a:r>
              <a:rPr b="1" lang="ru-RU" sz="4000" u="sng">
                <a:solidFill>
                  <a:srgbClr val="ffffff"/>
                </a:solidFill>
                <a:latin typeface="Times New Roman"/>
                <a:ea typeface="DejaVu Sans"/>
              </a:rPr>
              <a:t>Белые страницы</a:t>
            </a:r>
            <a:endParaRPr/>
          </a:p>
        </p:txBody>
      </p:sp>
      <p:sp>
        <p:nvSpPr>
          <p:cNvPr id="305" name="CustomShape 2"/>
          <p:cNvSpPr/>
          <p:nvPr/>
        </p:nvSpPr>
        <p:spPr>
          <a:xfrm>
            <a:off x="914400" y="1447920"/>
            <a:ext cx="7771320" cy="4570920"/>
          </a:xfrm>
          <a:prstGeom prst="rect">
            <a:avLst/>
          </a:prstGeom>
        </p:spPr>
        <p:txBody>
          <a:bodyPr bIns="45000" lIns="90000" rIns="90000" tIns="45000"/>
          <a:p>
            <a:pPr>
              <a:buSzPct val="85000"/>
              <a:buFont charset="2" typeface="Wingdings 2"/>
              <a:buChar char=""/>
            </a:pPr>
            <a:r>
              <a:rPr b="1" lang="ru-RU" sz="2600">
                <a:solidFill>
                  <a:srgbClr val="fdf59c"/>
                </a:solidFill>
                <a:latin typeface="Perpetua"/>
                <a:ea typeface="DejaVu Sans"/>
              </a:rPr>
              <a:t>Белые страницы - это те животные и растения, которых всегда было немного. </a:t>
            </a:r>
            <a:endParaRPr/>
          </a:p>
        </p:txBody>
      </p:sp>
      <p:pic>
        <p:nvPicPr>
          <p:cNvPr descr="" id="306" name="Рисунок 5"/>
          <p:cNvPicPr/>
          <p:nvPr/>
        </p:nvPicPr>
        <p:blipFill>
          <a:blip r:embed="rId1"/>
          <a:stretch>
            <a:fillRect/>
          </a:stretch>
        </p:blipFill>
        <p:spPr>
          <a:xfrm>
            <a:off x="5500800" y="3286080"/>
            <a:ext cx="3332520" cy="3400920"/>
          </a:xfrm>
          <a:prstGeom prst="rect">
            <a:avLst/>
          </a:prstGeom>
          <a:ln w="228600">
            <a:solidFill>
              <a:srgbClr val="000000"/>
            </a:solidFill>
            <a:miter/>
          </a:ln>
        </p:spPr>
      </p:pic>
      <p:sp>
        <p:nvSpPr>
          <p:cNvPr id="307" name="CustomShape 3"/>
          <p:cNvSpPr/>
          <p:nvPr/>
        </p:nvSpPr>
        <p:spPr>
          <a:xfrm>
            <a:off x="2428920" y="4429080"/>
            <a:ext cx="2784960" cy="363960"/>
          </a:xfrm>
          <a:prstGeom prst="rect">
            <a:avLst/>
          </a:prstGeom>
        </p:spPr>
        <p:txBody>
          <a:bodyPr bIns="45000" lIns="90000" rIns="90000" tIns="45000"/>
          <a:p>
            <a:r>
              <a:rPr lang="ru-RU">
                <a:solidFill>
                  <a:srgbClr val="00ff00"/>
                </a:solidFill>
                <a:latin typeface="Arial"/>
                <a:ea typeface="DejaVu Sans"/>
              </a:rPr>
              <a:t>Околоцветник</a:t>
            </a:r>
            <a:r>
              <a:rPr lang="ru-RU">
                <a:solidFill>
                  <a:srgbClr val="fdf59c"/>
                </a:solidFill>
                <a:latin typeface="Arial"/>
                <a:ea typeface="DejaVu Sans"/>
              </a:rPr>
              <a:t>.</a:t>
            </a:r>
            <a:endParaRPr/>
          </a:p>
        </p:txBody>
      </p:sp>
    </p:spTree>
  </p:cSld>
  <p:transition spd="med">
    <p:wedge/>
  </p:transition>
  <p:timing>
    <p:tnLst>
      <p:par>
        <p:cTn dur="indefinite" id="62" nodeType="tmRoot" restart="never">
          <p:childTnLst>
            <p:seq>
              <p:cTn id="63" nodeType="mainSeq">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8" name="CustomShape 1"/>
          <p:cNvSpPr/>
          <p:nvPr/>
        </p:nvSpPr>
        <p:spPr>
          <a:xfrm>
            <a:off x="144000" y="122760"/>
            <a:ext cx="8783640" cy="4191480"/>
          </a:xfrm>
          <a:prstGeom prst="rect">
            <a:avLst/>
          </a:prstGeom>
        </p:spPr>
        <p:txBody>
          <a:bodyPr bIns="45000" lIns="90000" rIns="90000" tIns="45000" wrap="none"/>
          <a:p>
            <a:pPr algn="just"/>
            <a:endParaRPr/>
          </a:p>
          <a:p>
            <a:pPr algn="just"/>
            <a:r>
              <a:rPr b="1" lang="ru-RU" sz="2200">
                <a:solidFill>
                  <a:srgbClr val="ffff00"/>
                </a:solidFill>
                <a:latin typeface="Times New Roman"/>
              </a:rPr>
              <a:t> </a:t>
            </a:r>
            <a:endParaRPr/>
          </a:p>
        </p:txBody>
      </p:sp>
      <p:sp>
        <p:nvSpPr>
          <p:cNvPr id="309" name="TextShape 2"/>
          <p:cNvSpPr txBox="1"/>
          <p:nvPr/>
        </p:nvSpPr>
        <p:spPr>
          <a:xfrm>
            <a:off x="216000" y="223200"/>
            <a:ext cx="8215200" cy="4816800"/>
          </a:xfrm>
          <a:prstGeom prst="rect">
            <a:avLst/>
          </a:prstGeom>
        </p:spPr>
        <p:txBody>
          <a:bodyPr bIns="45000" lIns="90000" rIns="90000" tIns="45000" wrap="none"/>
          <a:p>
            <a:pPr algn="just"/>
            <a:r>
              <a:rPr b="1" lang="ru-RU" sz="2200">
                <a:solidFill>
                  <a:srgbClr val="ffff00"/>
                </a:solidFill>
                <a:latin typeface="Times New Roman"/>
              </a:rPr>
              <a:t>Международная Красная книга, впервые изданная в 1996 году, включала</a:t>
            </a:r>
            <a:endParaRPr/>
          </a:p>
          <a:p>
            <a:pPr algn="just"/>
            <a:r>
              <a:rPr b="1" lang="ru-RU" sz="2200">
                <a:solidFill>
                  <a:srgbClr val="ffff00"/>
                </a:solidFill>
                <a:latin typeface="Times New Roman"/>
              </a:rPr>
              <a:t> </a:t>
            </a:r>
            <a:r>
              <a:rPr b="1" lang="ru-RU" sz="2200">
                <a:solidFill>
                  <a:srgbClr val="ffff00"/>
                </a:solidFill>
                <a:latin typeface="Times New Roman"/>
              </a:rPr>
              <a:t>в себя описание 200 видов птиц,</a:t>
            </a:r>
            <a:endParaRPr/>
          </a:p>
          <a:p>
            <a:pPr algn="just"/>
            <a:r>
              <a:rPr b="1" lang="ru-RU" sz="2200">
                <a:solidFill>
                  <a:srgbClr val="ffff00"/>
                </a:solidFill>
                <a:latin typeface="Times New Roman"/>
              </a:rPr>
              <a:t> </a:t>
            </a:r>
            <a:r>
              <a:rPr b="1" lang="ru-RU" sz="2200">
                <a:solidFill>
                  <a:srgbClr val="ffff00"/>
                </a:solidFill>
                <a:latin typeface="Times New Roman"/>
              </a:rPr>
              <a:t>около 100 видов млекопитающих и примерно </a:t>
            </a:r>
            <a:endParaRPr/>
          </a:p>
          <a:p>
            <a:pPr algn="just"/>
            <a:r>
              <a:rPr b="1" lang="ru-RU" sz="2200">
                <a:solidFill>
                  <a:srgbClr val="ffff00"/>
                </a:solidFill>
                <a:latin typeface="Times New Roman"/>
              </a:rPr>
              <a:t>25 тысяч видов растений. </a:t>
            </a:r>
            <a:endParaRPr/>
          </a:p>
          <a:p>
            <a:pPr algn="just"/>
            <a:r>
              <a:rPr b="1" lang="ru-RU" sz="2200">
                <a:solidFill>
                  <a:srgbClr val="ffff00"/>
                </a:solidFill>
                <a:latin typeface="Times New Roman"/>
              </a:rPr>
              <a:t>Взяв за основу это издание, многие государства</a:t>
            </a:r>
            <a:endParaRPr/>
          </a:p>
          <a:p>
            <a:pPr algn="just"/>
            <a:r>
              <a:rPr b="1" lang="ru-RU" sz="2200">
                <a:solidFill>
                  <a:srgbClr val="ffff00"/>
                </a:solidFill>
                <a:latin typeface="Times New Roman"/>
              </a:rPr>
              <a:t> </a:t>
            </a:r>
            <a:r>
              <a:rPr b="1" lang="ru-RU" sz="2200">
                <a:solidFill>
                  <a:srgbClr val="ffff00"/>
                </a:solidFill>
                <a:latin typeface="Times New Roman"/>
              </a:rPr>
              <a:t>начали создавать свои национальные Красные </a:t>
            </a:r>
            <a:endParaRPr/>
          </a:p>
          <a:p>
            <a:pPr algn="just"/>
            <a:r>
              <a:rPr b="1" lang="ru-RU" sz="2200">
                <a:solidFill>
                  <a:srgbClr val="ffff00"/>
                </a:solidFill>
                <a:latin typeface="Times New Roman"/>
              </a:rPr>
              <a:t>книги. </a:t>
            </a:r>
            <a:endParaRPr/>
          </a:p>
          <a:p>
            <a:pPr algn="just"/>
            <a:r>
              <a:rPr b="1" lang="ru-RU" sz="2200">
                <a:solidFill>
                  <a:srgbClr val="ffff00"/>
                </a:solidFill>
                <a:latin typeface="Times New Roman"/>
              </a:rPr>
              <a:t>Первая Красная книга в нашей стране была </a:t>
            </a:r>
            <a:endParaRPr/>
          </a:p>
          <a:p>
            <a:pPr algn="just"/>
            <a:r>
              <a:rPr b="1" lang="ru-RU" sz="2200">
                <a:solidFill>
                  <a:srgbClr val="ffff00"/>
                </a:solidFill>
                <a:latin typeface="Times New Roman"/>
              </a:rPr>
              <a:t>издана в 1978 году и называлась она Красная</a:t>
            </a:r>
            <a:endParaRPr/>
          </a:p>
          <a:p>
            <a:pPr algn="just"/>
            <a:r>
              <a:rPr b="1" lang="ru-RU" sz="2200">
                <a:solidFill>
                  <a:srgbClr val="ffff00"/>
                </a:solidFill>
                <a:latin typeface="Times New Roman"/>
              </a:rPr>
              <a:t> </a:t>
            </a:r>
            <a:r>
              <a:rPr b="1" lang="ru-RU" sz="2200">
                <a:solidFill>
                  <a:srgbClr val="ffff00"/>
                </a:solidFill>
                <a:latin typeface="Times New Roman"/>
              </a:rPr>
              <a:t>книга</a:t>
            </a:r>
            <a:endParaRPr/>
          </a:p>
          <a:p>
            <a:pPr algn="just"/>
            <a:r>
              <a:rPr b="1" lang="ru-RU" sz="2200">
                <a:solidFill>
                  <a:srgbClr val="ffff00"/>
                </a:solidFill>
                <a:latin typeface="Times New Roman"/>
              </a:rPr>
              <a:t> </a:t>
            </a:r>
            <a:r>
              <a:rPr b="1" lang="ru-RU" sz="2200">
                <a:solidFill>
                  <a:srgbClr val="ffff00"/>
                </a:solidFill>
                <a:latin typeface="Times New Roman"/>
              </a:rPr>
              <a:t>СССР. Спустя 6 лет появилось второе издание, </a:t>
            </a:r>
            <a:endParaRPr/>
          </a:p>
          <a:p>
            <a:pPr algn="just"/>
            <a:r>
              <a:rPr b="1" lang="ru-RU" sz="2200">
                <a:solidFill>
                  <a:srgbClr val="ffff00"/>
                </a:solidFill>
                <a:latin typeface="Times New Roman"/>
              </a:rPr>
              <a:t>более полное. Был значительно расширен круг животных, нуждающихся в охране.</a:t>
            </a:r>
            <a:endParaRPr/>
          </a:p>
          <a:p>
            <a:pPr algn="just"/>
            <a:endParaRPr/>
          </a:p>
        </p:txBody>
      </p:sp>
    </p:spTree>
  </p:cSld>
  <p:transition spd="med">
    <p:wedge/>
  </p:transition>
  <p:timing>
    <p:tnLst>
      <p:par>
        <p:cTn dur="indefinite" id="64" nodeType="tmRoot" restart="never">
          <p:childTnLst>
            <p:seq>
              <p:cTn id="65" nodeType="mainSeq">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0" name="CustomShape 1"/>
          <p:cNvSpPr/>
          <p:nvPr/>
        </p:nvSpPr>
        <p:spPr>
          <a:xfrm>
            <a:off x="144000" y="576000"/>
            <a:ext cx="8927640" cy="4189680"/>
          </a:xfrm>
          <a:prstGeom prst="rect">
            <a:avLst/>
          </a:prstGeom>
        </p:spPr>
      </p:sp>
      <p:sp>
        <p:nvSpPr>
          <p:cNvPr id="311" name="TextShape 2"/>
          <p:cNvSpPr txBox="1"/>
          <p:nvPr/>
        </p:nvSpPr>
        <p:spPr>
          <a:xfrm>
            <a:off x="53640" y="1347840"/>
            <a:ext cx="8802360" cy="4501080"/>
          </a:xfrm>
          <a:prstGeom prst="rect">
            <a:avLst/>
          </a:prstGeom>
        </p:spPr>
        <p:txBody>
          <a:bodyPr bIns="45000" lIns="90000" rIns="90000" tIns="45000" wrap="none"/>
          <a:p>
            <a:pPr algn="just"/>
            <a:r>
              <a:rPr b="1" lang="ru-RU" sz="2200">
                <a:solidFill>
                  <a:srgbClr val="ffff00"/>
                </a:solidFill>
                <a:latin typeface="Times New Roman"/>
              </a:rPr>
              <a:t>В третьем издании Красной книги выделено 5 категорий охраняемых видов:</a:t>
            </a:r>
            <a:endParaRPr/>
          </a:p>
          <a:p>
            <a:pPr algn="just"/>
            <a:endParaRPr/>
          </a:p>
          <a:p>
            <a:pPr algn="just"/>
            <a:r>
              <a:rPr b="1" lang="ru-RU" sz="2200">
                <a:solidFill>
                  <a:srgbClr val="ffff00"/>
                </a:solidFill>
                <a:latin typeface="Times New Roman"/>
              </a:rPr>
              <a:t>1 — вид нельзя спасти без специальных мер, находится под угрозой исчезновения;</a:t>
            </a:r>
            <a:endParaRPr/>
          </a:p>
          <a:p>
            <a:pPr algn="just"/>
            <a:r>
              <a:rPr b="1" lang="ru-RU" sz="2200">
                <a:solidFill>
                  <a:srgbClr val="ffff00"/>
                </a:solidFill>
                <a:latin typeface="Times New Roman"/>
              </a:rPr>
              <a:t>2 — численность ещё высока, но катастрофически сокращается;</a:t>
            </a:r>
            <a:endParaRPr/>
          </a:p>
          <a:p>
            <a:pPr algn="just"/>
            <a:r>
              <a:rPr b="1" lang="ru-RU" sz="2200">
                <a:solidFill>
                  <a:srgbClr val="ffff00"/>
                </a:solidFill>
                <a:latin typeface="Times New Roman"/>
              </a:rPr>
              <a:t>3 — исчезновение не грозит, но вид встречается на ограниченной территории;</a:t>
            </a:r>
            <a:endParaRPr/>
          </a:p>
          <a:p>
            <a:pPr algn="just"/>
            <a:r>
              <a:rPr b="1" lang="ru-RU" sz="2200">
                <a:solidFill>
                  <a:srgbClr val="ffff00"/>
                </a:solidFill>
                <a:latin typeface="Times New Roman"/>
              </a:rPr>
              <a:t>4 — вид требует дополнительного изучения, не определен по статусу;</a:t>
            </a:r>
            <a:endParaRPr/>
          </a:p>
          <a:p>
            <a:pPr algn="just"/>
            <a:r>
              <a:rPr b="1" lang="ru-RU" sz="2200">
                <a:solidFill>
                  <a:srgbClr val="ffff00"/>
                </a:solidFill>
                <a:latin typeface="Times New Roman"/>
              </a:rPr>
              <a:t>5 — виды, спасенные от вымирания, восстанавливаемые и восстанавливающиеся.</a:t>
            </a:r>
            <a:endParaRPr/>
          </a:p>
          <a:p>
            <a:pPr algn="just"/>
            <a:r>
              <a:rPr b="1" lang="ru-RU" sz="2200">
                <a:solidFill>
                  <a:srgbClr val="ffff00"/>
                </a:solidFill>
                <a:latin typeface="Times New Roman"/>
              </a:rPr>
              <a:t>И, как отдельная категория, под номером «0» - вероятно исчезнувшие виды.</a:t>
            </a:r>
            <a:endParaRPr/>
          </a:p>
        </p:txBody>
      </p:sp>
    </p:spTree>
  </p:cSld>
  <p:transition spd="med">
    <p:wedge/>
  </p:transition>
  <p:timing>
    <p:tnLst>
      <p:par>
        <p:cTn dur="indefinite" id="66" nodeType="tmRoot" restart="never">
          <p:childTnLst>
            <p:seq>
              <p:cTn id="67" nodeType="mainSeq">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2" name="CustomShape 1"/>
          <p:cNvSpPr/>
          <p:nvPr/>
        </p:nvSpPr>
        <p:spPr>
          <a:xfrm>
            <a:off x="2928960" y="214200"/>
            <a:ext cx="7700040" cy="1141920"/>
          </a:xfrm>
          <a:prstGeom prst="rect">
            <a:avLst/>
          </a:prstGeom>
        </p:spPr>
        <p:txBody>
          <a:bodyPr anchor="b" bIns="91440" lIns="90000" rIns="90000" tIns="45000"/>
          <a:p>
            <a:r>
              <a:rPr b="1" lang="ru-RU" sz="3600" u="sng">
                <a:solidFill>
                  <a:srgbClr val="ffff00"/>
                </a:solidFill>
                <a:latin typeface="Times New Roman"/>
                <a:ea typeface="DejaVu Sans"/>
              </a:rPr>
              <a:t>Опрос:</a:t>
            </a:r>
            <a:endParaRPr/>
          </a:p>
        </p:txBody>
      </p:sp>
      <p:sp>
        <p:nvSpPr>
          <p:cNvPr id="313" name="CustomShape 2"/>
          <p:cNvSpPr/>
          <p:nvPr/>
        </p:nvSpPr>
        <p:spPr>
          <a:xfrm>
            <a:off x="714240" y="1285920"/>
            <a:ext cx="7771320" cy="4570920"/>
          </a:xfrm>
          <a:prstGeom prst="rect">
            <a:avLst/>
          </a:prstGeom>
        </p:spPr>
        <p:txBody>
          <a:bodyPr bIns="45000" lIns="90000" rIns="90000" tIns="45000"/>
          <a:p>
            <a:pPr>
              <a:buSzPct val="85000"/>
              <a:buFont charset="2" typeface="Wingdings 2"/>
              <a:buChar char=""/>
            </a:pPr>
            <a:r>
              <a:rPr b="1" i="1" lang="ru-RU" sz="2000">
                <a:solidFill>
                  <a:srgbClr val="00ff00"/>
                </a:solidFill>
                <a:latin typeface="Arial"/>
                <a:ea typeface="DejaVu Sans"/>
              </a:rPr>
              <a:t>Я провела вторичное анкетирование:</a:t>
            </a:r>
            <a:endParaRPr/>
          </a:p>
          <a:p>
            <a:pPr>
              <a:buSzPct val="85000"/>
              <a:buFont charset="2" typeface="Wingdings 2"/>
              <a:buChar char=""/>
            </a:pPr>
            <a:r>
              <a:rPr b="1" i="1" lang="ru-RU" sz="2000">
                <a:solidFill>
                  <a:srgbClr val="fbeb38"/>
                </a:solidFill>
                <a:latin typeface="Arial"/>
                <a:ea typeface="DejaVu Sans"/>
              </a:rPr>
              <a:t>1)Что такое  Красная Книга?</a:t>
            </a:r>
            <a:endParaRPr/>
          </a:p>
          <a:p>
            <a:pPr>
              <a:buSzPct val="85000"/>
              <a:buFont charset="2" typeface="Wingdings 2"/>
              <a:buChar char=""/>
            </a:pPr>
            <a:r>
              <a:rPr b="1" i="1" lang="ru-RU" sz="2000">
                <a:solidFill>
                  <a:srgbClr val="fbeb38"/>
                </a:solidFill>
                <a:latin typeface="Arial"/>
                <a:ea typeface="DejaVu Sans"/>
              </a:rPr>
              <a:t>2)Какие растения заносят в Красную Книгу?</a:t>
            </a:r>
            <a:endParaRPr/>
          </a:p>
          <a:p>
            <a:pPr>
              <a:buSzPct val="85000"/>
              <a:buFont charset="2" typeface="Wingdings 2"/>
              <a:buChar char=""/>
            </a:pPr>
            <a:r>
              <a:rPr b="1" i="1" lang="ru-RU" sz="2000">
                <a:solidFill>
                  <a:srgbClr val="fbeb38"/>
                </a:solidFill>
                <a:latin typeface="Arial"/>
                <a:ea typeface="DejaVu Sans"/>
              </a:rPr>
              <a:t>3)Какой цвет у страниц Красной Книги?</a:t>
            </a:r>
            <a:endParaRPr/>
          </a:p>
          <a:p>
            <a:pPr>
              <a:buSzPct val="85000"/>
              <a:buFont charset="2" typeface="Wingdings 2"/>
              <a:buChar char=""/>
            </a:pPr>
            <a:r>
              <a:rPr b="1" i="1" lang="ru-RU" sz="2000">
                <a:solidFill>
                  <a:srgbClr val="fbeb38"/>
                </a:solidFill>
                <a:latin typeface="Arial"/>
                <a:ea typeface="DejaVu Sans"/>
              </a:rPr>
              <a:t>4)Какие исчезающие растения вы знаете?</a:t>
            </a:r>
            <a:endParaRPr/>
          </a:p>
          <a:p>
            <a:pPr>
              <a:buSzPct val="85000"/>
              <a:buFont charset="2" typeface="Wingdings 2"/>
              <a:buChar char=""/>
            </a:pPr>
            <a:r>
              <a:rPr b="1" i="1" lang="ru-RU" sz="2000">
                <a:solidFill>
                  <a:srgbClr val="fbeb38"/>
                </a:solidFill>
                <a:latin typeface="Arial"/>
                <a:ea typeface="DejaVu Sans"/>
              </a:rPr>
              <a:t>5)В каком году была создана первая Красная Книга?</a:t>
            </a:r>
            <a:endParaRPr/>
          </a:p>
        </p:txBody>
      </p:sp>
      <p:pic>
        <p:nvPicPr>
          <p:cNvPr descr="" id="314" name="Рисунок 3"/>
          <p:cNvPicPr/>
          <p:nvPr/>
        </p:nvPicPr>
        <p:blipFill>
          <a:blip r:embed="rId1"/>
          <a:stretch>
            <a:fillRect/>
          </a:stretch>
        </p:blipFill>
        <p:spPr>
          <a:xfrm>
            <a:off x="7072200" y="4786200"/>
            <a:ext cx="1727640" cy="1727640"/>
          </a:xfrm>
          <a:prstGeom prst="rect">
            <a:avLst/>
          </a:prstGeom>
        </p:spPr>
      </p:pic>
      <p:sp>
        <p:nvSpPr>
          <p:cNvPr id="315" name="CustomShape 3"/>
          <p:cNvSpPr/>
          <p:nvPr/>
        </p:nvSpPr>
        <p:spPr>
          <a:xfrm>
            <a:off x="714240" y="3143160"/>
            <a:ext cx="4857120" cy="1614600"/>
          </a:xfrm>
          <a:prstGeom prst="rect">
            <a:avLst/>
          </a:prstGeom>
        </p:spPr>
        <p:txBody>
          <a:bodyPr bIns="45000" lIns="90000" rIns="90000" tIns="45000"/>
          <a:p>
            <a:pPr>
              <a:buSzPct val="85000"/>
              <a:buFont charset="2" typeface="Wingdings 2"/>
              <a:buChar char=""/>
            </a:pPr>
            <a:r>
              <a:rPr b="1" i="1" lang="ru-RU" sz="2000">
                <a:solidFill>
                  <a:srgbClr val="ffff00"/>
                </a:solidFill>
                <a:latin typeface="Arial"/>
                <a:ea typeface="DejaVu Sans"/>
              </a:rPr>
              <a:t>6)Какова роль растений в жизни природы?</a:t>
            </a:r>
            <a:endParaRPr/>
          </a:p>
          <a:p>
            <a:pPr>
              <a:buSzPct val="85000"/>
              <a:buFont charset="2" typeface="Wingdings 2"/>
              <a:buChar char=""/>
            </a:pPr>
            <a:r>
              <a:rPr b="1" i="1" lang="ru-RU" sz="2000">
                <a:solidFill>
                  <a:srgbClr val="ffff00"/>
                </a:solidFill>
                <a:latin typeface="Arial"/>
                <a:ea typeface="DejaVu Sans"/>
              </a:rPr>
              <a:t>7)Что стало причиной возникновения Красной книги? </a:t>
            </a:r>
            <a:endParaRPr/>
          </a:p>
          <a:p>
            <a:pPr>
              <a:buSzPct val="85000"/>
              <a:buFont charset="2" typeface="Wingdings 2"/>
              <a:buChar char=""/>
            </a:pPr>
            <a:r>
              <a:rPr b="1" i="1" lang="ru-RU" sz="2000">
                <a:solidFill>
                  <a:srgbClr val="ffff00"/>
                </a:solidFill>
                <a:latin typeface="Arial"/>
                <a:ea typeface="DejaVu Sans"/>
              </a:rPr>
              <a:t>8)Почему книга Красная? </a:t>
            </a:r>
            <a:endParaRPr/>
          </a:p>
        </p:txBody>
      </p:sp>
    </p:spTree>
  </p:cSld>
  <p:transition spd="med">
    <p:wedge/>
  </p:transition>
  <p:timing>
    <p:tnLst>
      <p:par>
        <p:cTn dur="indefinite" id="68" nodeType="tmRoot" restart="never">
          <p:childTnLst>
            <p:seq>
              <p:cTn id="69" nodeType="mainSeq">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6" name="CustomShape 1"/>
          <p:cNvSpPr/>
          <p:nvPr/>
        </p:nvSpPr>
        <p:spPr>
          <a:xfrm>
            <a:off x="3357720" y="274680"/>
            <a:ext cx="5328000" cy="1141920"/>
          </a:xfrm>
          <a:prstGeom prst="rect">
            <a:avLst/>
          </a:prstGeom>
        </p:spPr>
        <p:txBody>
          <a:bodyPr anchor="b" bIns="91440" lIns="90000" rIns="90000" tIns="45000"/>
          <a:p>
            <a:r>
              <a:rPr lang="ru-RU" sz="4000">
                <a:solidFill>
                  <a:srgbClr val="ff0000"/>
                </a:solidFill>
                <a:latin typeface="Franklin Gothic Book"/>
                <a:ea typeface="DejaVu Sans"/>
              </a:rPr>
              <a:t>Итоги:</a:t>
            </a:r>
            <a:endParaRPr/>
          </a:p>
        </p:txBody>
      </p:sp>
      <p:sp>
        <p:nvSpPr>
          <p:cNvPr id="317" name="CustomShape 2"/>
          <p:cNvSpPr/>
          <p:nvPr/>
        </p:nvSpPr>
        <p:spPr>
          <a:xfrm>
            <a:off x="1000080" y="1428840"/>
            <a:ext cx="7771320" cy="4570920"/>
          </a:xfrm>
          <a:prstGeom prst="rect">
            <a:avLst/>
          </a:prstGeom>
        </p:spPr>
        <p:txBody>
          <a:bodyPr bIns="45000" lIns="90000" rIns="90000" tIns="45000"/>
          <a:p>
            <a:pPr>
              <a:buSzPct val="85000"/>
              <a:buFont charset="2" typeface="Wingdings 2"/>
              <a:buChar char=""/>
            </a:pPr>
            <a:r>
              <a:rPr b="1" i="1" lang="ru-RU" sz="2600">
                <a:solidFill>
                  <a:srgbClr val="00ff00"/>
                </a:solidFill>
                <a:latin typeface="Arial"/>
                <a:ea typeface="DejaVu Sans"/>
              </a:rPr>
              <a:t>По результатам опроса оказалось что ребята неплохо освоили данную тему:</a:t>
            </a:r>
            <a:endParaRPr/>
          </a:p>
          <a:p>
            <a:pPr>
              <a:buSzPct val="85000"/>
              <a:buFont charset="2" typeface="Wingdings 2"/>
              <a:buChar char=""/>
            </a:pPr>
            <a:r>
              <a:rPr b="1" i="1" lang="ru-RU" sz="2600">
                <a:solidFill>
                  <a:srgbClr val="fbeb38"/>
                </a:solidFill>
                <a:latin typeface="Arial"/>
                <a:ea typeface="DejaVu Sans"/>
              </a:rPr>
              <a:t>1)Что такое Красная Книга?</a:t>
            </a:r>
            <a:endParaRPr/>
          </a:p>
          <a:p>
            <a:pPr>
              <a:buSzPct val="85000"/>
              <a:buFont charset="2" typeface="Wingdings 2"/>
              <a:buChar char=""/>
            </a:pPr>
            <a:r>
              <a:rPr b="1" i="1" lang="ru-RU" sz="2600">
                <a:solidFill>
                  <a:srgbClr val="fbeb38"/>
                </a:solidFill>
                <a:latin typeface="Arial"/>
                <a:ea typeface="DejaVu Sans"/>
              </a:rPr>
              <a:t>Правильно:60%</a:t>
            </a:r>
            <a:endParaRPr/>
          </a:p>
          <a:p>
            <a:pPr>
              <a:buSzPct val="85000"/>
              <a:buFont charset="2" typeface="Wingdings 2"/>
              <a:buChar char=""/>
            </a:pPr>
            <a:r>
              <a:rPr b="1" i="1" lang="ru-RU" sz="2600">
                <a:solidFill>
                  <a:srgbClr val="fbeb38"/>
                </a:solidFill>
                <a:latin typeface="Arial"/>
                <a:ea typeface="DejaVu Sans"/>
              </a:rPr>
              <a:t>Неправильно:40%</a:t>
            </a:r>
            <a:endParaRPr/>
          </a:p>
          <a:p>
            <a:pPr>
              <a:buSzPct val="85000"/>
              <a:buFont charset="2" typeface="Wingdings 2"/>
              <a:buChar char=""/>
            </a:pPr>
            <a:r>
              <a:rPr b="1" i="1" lang="ru-RU" sz="2600">
                <a:solidFill>
                  <a:srgbClr val="fbeb38"/>
                </a:solidFill>
                <a:latin typeface="Arial"/>
                <a:ea typeface="DejaVu Sans"/>
              </a:rPr>
              <a:t>2)Какие растения заносят в Красную Книгу? </a:t>
            </a:r>
            <a:endParaRPr/>
          </a:p>
          <a:p>
            <a:pPr>
              <a:buSzPct val="85000"/>
              <a:buFont charset="2" typeface="Wingdings 2"/>
              <a:buChar char=""/>
            </a:pPr>
            <a:r>
              <a:rPr b="1" i="1" lang="ru-RU" sz="2600">
                <a:solidFill>
                  <a:srgbClr val="fbeb38"/>
                </a:solidFill>
                <a:latin typeface="Arial"/>
                <a:ea typeface="DejaVu Sans"/>
              </a:rPr>
              <a:t>Правильно:70%</a:t>
            </a:r>
            <a:endParaRPr/>
          </a:p>
          <a:p>
            <a:pPr>
              <a:buSzPct val="85000"/>
              <a:buFont charset="2" typeface="Wingdings 2"/>
              <a:buChar char=""/>
            </a:pPr>
            <a:r>
              <a:rPr b="1" i="1" lang="ru-RU" sz="2600">
                <a:solidFill>
                  <a:srgbClr val="fbeb38"/>
                </a:solidFill>
                <a:latin typeface="Arial"/>
                <a:ea typeface="DejaVu Sans"/>
              </a:rPr>
              <a:t>Неправильно:30%</a:t>
            </a:r>
            <a:endParaRPr/>
          </a:p>
          <a:p>
            <a:pPr>
              <a:buSzPct val="85000"/>
              <a:buFont charset="2" typeface="Wingdings 2"/>
              <a:buChar char=""/>
            </a:pPr>
            <a:r>
              <a:rPr b="1" i="1" lang="ru-RU" sz="2600">
                <a:solidFill>
                  <a:srgbClr val="fbeb38"/>
                </a:solidFill>
                <a:latin typeface="Arial"/>
                <a:ea typeface="DejaVu Sans"/>
              </a:rPr>
              <a:t>3)Какой цвет у страниц Красной Книги?</a:t>
            </a:r>
            <a:endParaRPr/>
          </a:p>
          <a:p>
            <a:pPr>
              <a:buSzPct val="85000"/>
              <a:buFont charset="2" typeface="Wingdings 2"/>
              <a:buChar char=""/>
            </a:pPr>
            <a:r>
              <a:rPr b="1" i="1" lang="ru-RU" sz="2600">
                <a:solidFill>
                  <a:srgbClr val="fbeb38"/>
                </a:solidFill>
                <a:latin typeface="Arial"/>
                <a:ea typeface="DejaVu Sans"/>
              </a:rPr>
              <a:t>Правильно:50%</a:t>
            </a:r>
            <a:endParaRPr/>
          </a:p>
          <a:p>
            <a:pPr>
              <a:buSzPct val="85000"/>
              <a:buFont charset="2" typeface="Wingdings 2"/>
              <a:buChar char=""/>
            </a:pPr>
            <a:r>
              <a:rPr b="1" i="1" lang="ru-RU" sz="2600">
                <a:solidFill>
                  <a:srgbClr val="fbeb38"/>
                </a:solidFill>
                <a:latin typeface="Arial"/>
                <a:ea typeface="DejaVu Sans"/>
              </a:rPr>
              <a:t>Неправильно:50%</a:t>
            </a:r>
            <a:endParaRPr/>
          </a:p>
          <a:p>
            <a:endParaRPr/>
          </a:p>
        </p:txBody>
      </p:sp>
      <p:pic>
        <p:nvPicPr>
          <p:cNvPr descr="" id="318" name="Рисунок 6"/>
          <p:cNvPicPr/>
          <p:nvPr/>
        </p:nvPicPr>
        <p:blipFill>
          <a:blip r:embed="rId1"/>
          <a:stretch>
            <a:fillRect/>
          </a:stretch>
        </p:blipFill>
        <p:spPr>
          <a:xfrm>
            <a:off x="142920" y="0"/>
            <a:ext cx="1729440" cy="1856160"/>
          </a:xfrm>
          <a:prstGeom prst="rect">
            <a:avLst/>
          </a:prstGeom>
        </p:spPr>
      </p:pic>
    </p:spTree>
  </p:cSld>
  <p:transition spd="med">
    <p:wedge/>
  </p:transition>
  <p:timing>
    <p:tnLst>
      <p:par>
        <p:cTn dur="indefinite" id="70" nodeType="tmRoot" restart="never">
          <p:childTnLst>
            <p:seq>
              <p:cTn id="71" nodeType="mainSeq">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9" name="CustomShape 1"/>
          <p:cNvSpPr/>
          <p:nvPr/>
        </p:nvSpPr>
        <p:spPr>
          <a:xfrm>
            <a:off x="457200" y="1604520"/>
            <a:ext cx="8228520" cy="4525200"/>
          </a:xfrm>
          <a:prstGeom prst="rect">
            <a:avLst/>
          </a:prstGeom>
        </p:spPr>
      </p:sp>
      <p:sp>
        <p:nvSpPr>
          <p:cNvPr id="320" name="CustomShape 2"/>
          <p:cNvSpPr/>
          <p:nvPr/>
        </p:nvSpPr>
        <p:spPr>
          <a:xfrm>
            <a:off x="914400" y="274680"/>
            <a:ext cx="7771320" cy="1142280"/>
          </a:xfrm>
          <a:prstGeom prst="rect">
            <a:avLst/>
          </a:prstGeom>
        </p:spPr>
      </p:sp>
      <p:pic>
        <p:nvPicPr>
          <p:cNvPr descr="" id="321" name="Рисунок 5"/>
          <p:cNvPicPr/>
          <p:nvPr/>
        </p:nvPicPr>
        <p:blipFill>
          <a:blip r:embed="rId1"/>
          <a:stretch>
            <a:fillRect/>
          </a:stretch>
        </p:blipFill>
        <p:spPr>
          <a:xfrm>
            <a:off x="8810640" y="0"/>
            <a:ext cx="1642320" cy="1880640"/>
          </a:xfrm>
          <a:prstGeom prst="rect">
            <a:avLst/>
          </a:prstGeom>
        </p:spPr>
      </p:pic>
      <p:sp>
        <p:nvSpPr>
          <p:cNvPr id="322" name="CustomShape 3"/>
          <p:cNvSpPr/>
          <p:nvPr/>
        </p:nvSpPr>
        <p:spPr>
          <a:xfrm>
            <a:off x="288000" y="425160"/>
            <a:ext cx="7214400" cy="5334480"/>
          </a:xfrm>
          <a:prstGeom prst="rect">
            <a:avLst/>
          </a:prstGeom>
        </p:spPr>
        <p:txBody>
          <a:bodyPr bIns="45000" lIns="90000" rIns="90000" tIns="45000"/>
          <a:p>
            <a:r>
              <a:rPr b="1" i="1" lang="ru-RU" sz="2400">
                <a:solidFill>
                  <a:srgbClr val="ffff00"/>
                </a:solidFill>
                <a:latin typeface="Arial"/>
                <a:ea typeface="DejaVu Sans"/>
              </a:rPr>
              <a:t>4</a:t>
            </a:r>
            <a:r>
              <a:rPr b="1" i="1" lang="ru-RU" sz="2000">
                <a:solidFill>
                  <a:srgbClr val="ffff00"/>
                </a:solidFill>
                <a:latin typeface="Arial"/>
                <a:ea typeface="DejaVu Sans"/>
              </a:rPr>
              <a:t>) Какие исчезающие растения вы знаете?</a:t>
            </a:r>
            <a:endParaRPr/>
          </a:p>
          <a:p>
            <a:r>
              <a:rPr b="1" i="1" lang="ru-RU" sz="2000">
                <a:solidFill>
                  <a:srgbClr val="ffff00"/>
                </a:solidFill>
                <a:latin typeface="Arial"/>
                <a:ea typeface="DejaVu Sans"/>
              </a:rPr>
              <a:t>Правильно:80%</a:t>
            </a:r>
            <a:endParaRPr/>
          </a:p>
          <a:p>
            <a:r>
              <a:rPr b="1" i="1" lang="ru-RU" sz="2000">
                <a:solidFill>
                  <a:srgbClr val="ffff00"/>
                </a:solidFill>
                <a:latin typeface="Arial"/>
                <a:ea typeface="DejaVu Sans"/>
              </a:rPr>
              <a:t>Неправильно:20%</a:t>
            </a:r>
            <a:endParaRPr/>
          </a:p>
          <a:p>
            <a:r>
              <a:rPr b="1" i="1" lang="ru-RU" sz="2000">
                <a:solidFill>
                  <a:srgbClr val="ffff00"/>
                </a:solidFill>
                <a:latin typeface="Arial"/>
                <a:ea typeface="DejaVu Sans"/>
              </a:rPr>
              <a:t>5) В каком году была создана первая Красная Книга?</a:t>
            </a:r>
            <a:endParaRPr/>
          </a:p>
          <a:p>
            <a:r>
              <a:rPr b="1" i="1" lang="ru-RU" sz="2000">
                <a:solidFill>
                  <a:srgbClr val="ffff00"/>
                </a:solidFill>
                <a:latin typeface="Arial"/>
                <a:ea typeface="DejaVu Sans"/>
              </a:rPr>
              <a:t>Правильно:90%</a:t>
            </a:r>
            <a:endParaRPr/>
          </a:p>
          <a:p>
            <a:r>
              <a:rPr b="1" i="1" lang="ru-RU" sz="2000">
                <a:solidFill>
                  <a:srgbClr val="ffff00"/>
                </a:solidFill>
                <a:latin typeface="Arial"/>
                <a:ea typeface="DejaVu Sans"/>
              </a:rPr>
              <a:t>Неправильно:10%</a:t>
            </a:r>
            <a:endParaRPr/>
          </a:p>
          <a:p>
            <a:r>
              <a:rPr b="1" i="1" lang="ru-RU" sz="2000">
                <a:solidFill>
                  <a:srgbClr val="ffff00"/>
                </a:solidFill>
                <a:latin typeface="Arial"/>
                <a:ea typeface="DejaVu Sans"/>
              </a:rPr>
              <a:t>6)Какова роль растений в жизни природы?</a:t>
            </a:r>
            <a:endParaRPr/>
          </a:p>
          <a:p>
            <a:r>
              <a:rPr b="1" i="1" lang="ru-RU" sz="2000">
                <a:solidFill>
                  <a:srgbClr val="ffff00"/>
                </a:solidFill>
                <a:latin typeface="Arial"/>
                <a:ea typeface="DejaVu Sans"/>
              </a:rPr>
              <a:t>Правильно:60%</a:t>
            </a:r>
            <a:endParaRPr/>
          </a:p>
          <a:p>
            <a:r>
              <a:rPr b="1" i="1" lang="ru-RU" sz="2000">
                <a:solidFill>
                  <a:srgbClr val="ffff00"/>
                </a:solidFill>
                <a:latin typeface="Arial"/>
                <a:ea typeface="DejaVu Sans"/>
              </a:rPr>
              <a:t>Неправильно:40:</a:t>
            </a:r>
            <a:endParaRPr/>
          </a:p>
          <a:p>
            <a:r>
              <a:rPr b="1" i="1" lang="ru-RU" sz="2000">
                <a:solidFill>
                  <a:srgbClr val="ffff00"/>
                </a:solidFill>
                <a:latin typeface="Arial"/>
                <a:ea typeface="DejaVu Sans"/>
              </a:rPr>
              <a:t>7)Что стало причиной возникновения Красной Книги?</a:t>
            </a:r>
            <a:endParaRPr/>
          </a:p>
          <a:p>
            <a:r>
              <a:rPr b="1" i="1" lang="ru-RU" sz="2000">
                <a:solidFill>
                  <a:srgbClr val="ffff00"/>
                </a:solidFill>
                <a:latin typeface="Arial"/>
                <a:ea typeface="DejaVu Sans"/>
              </a:rPr>
              <a:t>Привильно:70%</a:t>
            </a:r>
            <a:endParaRPr/>
          </a:p>
          <a:p>
            <a:r>
              <a:rPr b="1" i="1" lang="ru-RU" sz="2000">
                <a:solidFill>
                  <a:srgbClr val="ffff00"/>
                </a:solidFill>
                <a:latin typeface="Arial"/>
                <a:ea typeface="DejaVu Sans"/>
              </a:rPr>
              <a:t>Неправильно:30%</a:t>
            </a:r>
            <a:endParaRPr/>
          </a:p>
          <a:p>
            <a:r>
              <a:rPr b="1" i="1" lang="ru-RU" sz="2000">
                <a:solidFill>
                  <a:srgbClr val="ffff00"/>
                </a:solidFill>
                <a:latin typeface="Arial"/>
                <a:ea typeface="DejaVu Sans"/>
              </a:rPr>
              <a:t>8)Почему Красная Книга Красная?</a:t>
            </a:r>
            <a:endParaRPr/>
          </a:p>
          <a:p>
            <a:r>
              <a:rPr b="1" i="1" lang="ru-RU" sz="2000">
                <a:solidFill>
                  <a:srgbClr val="ffff00"/>
                </a:solidFill>
                <a:latin typeface="Arial"/>
                <a:ea typeface="DejaVu Sans"/>
              </a:rPr>
              <a:t>Правильно:100%</a:t>
            </a:r>
            <a:endParaRPr/>
          </a:p>
          <a:p>
            <a:r>
              <a:rPr b="1" i="1" lang="ru-RU" sz="2000">
                <a:solidFill>
                  <a:srgbClr val="ffff00"/>
                </a:solidFill>
                <a:latin typeface="Arial"/>
                <a:ea typeface="DejaVu Sans"/>
              </a:rPr>
              <a:t>Неправильно:0%</a:t>
            </a:r>
            <a:endParaRPr/>
          </a:p>
          <a:p>
            <a:endParaRPr/>
          </a:p>
        </p:txBody>
      </p:sp>
    </p:spTree>
  </p:cSld>
  <p:transition>
    <p:wedge/>
  </p:transition>
  <p:timing>
    <p:tnLst>
      <p:par>
        <p:cTn dur="indefinite" id="72" nodeType="tmRoot" restart="never">
          <p:childTnLst>
            <p:seq>
              <p:cTn id="73" nodeType="mainSeq">
                <p:childTnLst/>
              </p:cTn>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3" name="CustomShape 1"/>
          <p:cNvSpPr/>
          <p:nvPr/>
        </p:nvSpPr>
        <p:spPr>
          <a:xfrm>
            <a:off x="216000" y="549000"/>
            <a:ext cx="8858160" cy="5066640"/>
          </a:xfrm>
          <a:prstGeom prst="rect">
            <a:avLst/>
          </a:prstGeom>
        </p:spPr>
      </p:sp>
      <p:sp>
        <p:nvSpPr>
          <p:cNvPr id="324" name="TextShape 2"/>
          <p:cNvSpPr txBox="1"/>
          <p:nvPr/>
        </p:nvSpPr>
        <p:spPr>
          <a:xfrm>
            <a:off x="-72000" y="188640"/>
            <a:ext cx="9083880" cy="5067360"/>
          </a:xfrm>
          <a:prstGeom prst="rect">
            <a:avLst/>
          </a:prstGeom>
        </p:spPr>
        <p:txBody>
          <a:bodyPr bIns="45000" lIns="90000" rIns="90000" tIns="45000" wrap="none"/>
          <a:p>
            <a:r>
              <a:rPr lang="ru-RU" sz="2200">
                <a:solidFill>
                  <a:srgbClr val="ffff00"/>
                </a:solidFill>
                <a:latin typeface="Times New Roman"/>
              </a:rPr>
              <a:t>Правила друзей природы: </a:t>
            </a:r>
            <a:endParaRPr/>
          </a:p>
          <a:p>
            <a:r>
              <a:rPr lang="ru-RU" sz="2200">
                <a:solidFill>
                  <a:srgbClr val="ffff00"/>
                </a:solidFill>
                <a:latin typeface="Times New Roman"/>
              </a:rPr>
              <a:t>1. Не ломай ветки деревьев и кустарников. </a:t>
            </a:r>
            <a:endParaRPr/>
          </a:p>
          <a:p>
            <a:r>
              <a:rPr lang="ru-RU" sz="2200">
                <a:solidFill>
                  <a:srgbClr val="ffff00"/>
                </a:solidFill>
                <a:latin typeface="Times New Roman"/>
              </a:rPr>
              <a:t>2. Не повреждай кору деревьев. </a:t>
            </a:r>
            <a:endParaRPr/>
          </a:p>
          <a:p>
            <a:r>
              <a:rPr lang="ru-RU" sz="2200">
                <a:solidFill>
                  <a:srgbClr val="ffff00"/>
                </a:solidFill>
                <a:latin typeface="Times New Roman"/>
              </a:rPr>
              <a:t>3. Не рви в лесу и на лугу цветы. Пусть красивые растения останутся в природе! </a:t>
            </a:r>
            <a:endParaRPr/>
          </a:p>
          <a:p>
            <a:r>
              <a:rPr lang="ru-RU" sz="2200">
                <a:solidFill>
                  <a:srgbClr val="ffff00"/>
                </a:solidFill>
                <a:latin typeface="Times New Roman"/>
              </a:rPr>
              <a:t>4. Не лови бабочек, шмелей, стрекоз и других насекомых. </a:t>
            </a:r>
            <a:endParaRPr/>
          </a:p>
          <a:p>
            <a:r>
              <a:rPr lang="ru-RU" sz="2200">
                <a:solidFill>
                  <a:srgbClr val="ffff00"/>
                </a:solidFill>
                <a:latin typeface="Times New Roman"/>
              </a:rPr>
              <a:t>5. Береги лягушек, жаб, головастиков. </a:t>
            </a:r>
            <a:endParaRPr/>
          </a:p>
          <a:p>
            <a:r>
              <a:rPr lang="ru-RU" sz="2200">
                <a:solidFill>
                  <a:srgbClr val="ffff00"/>
                </a:solidFill>
                <a:latin typeface="Times New Roman"/>
              </a:rPr>
              <a:t>6. Не лови диких животных и не уноси их домой. </a:t>
            </a:r>
            <a:endParaRPr/>
          </a:p>
          <a:p>
            <a:r>
              <a:rPr lang="ru-RU" sz="2200">
                <a:solidFill>
                  <a:srgbClr val="ffff00"/>
                </a:solidFill>
                <a:latin typeface="Times New Roman"/>
              </a:rPr>
              <a:t>7. Не подходи близко к гнёздам птиц и не разоряй их, зимой подкармливай птиц. </a:t>
            </a:r>
            <a:endParaRPr/>
          </a:p>
          <a:p>
            <a:r>
              <a:rPr lang="ru-RU" sz="2200">
                <a:solidFill>
                  <a:srgbClr val="ffff00"/>
                </a:solidFill>
                <a:latin typeface="Times New Roman"/>
              </a:rPr>
              <a:t>8. Не оставляй в лесу, на лугу, у реки, у моря мусор. Не бросай его в водоёмы, а убирай в специальные урны. </a:t>
            </a:r>
            <a:endParaRPr/>
          </a:p>
          <a:p>
            <a:r>
              <a:rPr lang="ru-RU" sz="2200">
                <a:solidFill>
                  <a:srgbClr val="ffff00"/>
                </a:solidFill>
                <a:latin typeface="Times New Roman"/>
              </a:rPr>
              <a:t>9. Не шуми в лесу. </a:t>
            </a:r>
            <a:endParaRPr/>
          </a:p>
          <a:p>
            <a:r>
              <a:rPr lang="ru-RU" sz="2200">
                <a:solidFill>
                  <a:srgbClr val="ffff00"/>
                </a:solidFill>
                <a:latin typeface="Times New Roman"/>
              </a:rPr>
              <a:t>10. Кроме ягод и грибов уносите из леса только приятные воспоминания и восхищение его красотой. </a:t>
            </a:r>
            <a:endParaRPr/>
          </a:p>
          <a:p>
            <a:r>
              <a:rPr lang="ru-RU" sz="2200">
                <a:solidFill>
                  <a:srgbClr val="ffff00"/>
                </a:solidFill>
                <a:latin typeface="Times New Roman"/>
              </a:rPr>
              <a:t>11. Береги все вещи, которые тебя окружают. </a:t>
            </a:r>
            <a:endParaRPr/>
          </a:p>
        </p:txBody>
      </p:sp>
    </p:spTree>
  </p:cSld>
  <p:transition>
    <p:wedge/>
  </p:transition>
  <p:timing>
    <p:tnLst>
      <p:par>
        <p:cTn dur="indefinite" id="74" nodeType="tmRoot" restart="never">
          <p:childTnLst>
            <p:seq>
              <p:cTn id="75" nodeType="mainSeq">
                <p:childTnLst/>
              </p:cTn>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5" name="CustomShape 1"/>
          <p:cNvSpPr/>
          <p:nvPr/>
        </p:nvSpPr>
        <p:spPr>
          <a:xfrm>
            <a:off x="38160" y="-56880"/>
            <a:ext cx="9321480" cy="10343160"/>
          </a:xfrm>
          <a:prstGeom prst="rect">
            <a:avLst/>
          </a:prstGeom>
        </p:spPr>
        <p:txBody>
          <a:bodyPr bIns="45000" lIns="90000" rIns="90000" tIns="45000" wrap="none"/>
          <a:p>
            <a:r>
              <a:rPr lang="ru-RU"/>
              <a:t>	</a:t>
            </a:r>
            <a:endParaRPr/>
          </a:p>
          <a:p>
            <a:r>
              <a:rPr lang="ru-RU"/>
              <a:t>Как можно помочь природе</a:t>
            </a:r>
            <a:endParaRPr/>
          </a:p>
          <a:p>
            <a:endParaRPr/>
          </a:p>
          <a:p>
            <a:endParaRPr/>
          </a:p>
          <a:p>
            <a:r>
              <a:rPr lang="ru-RU"/>
              <a:t>Инструкция</a:t>
            </a:r>
            <a:endParaRPr/>
          </a:p>
          <a:p>
            <a:r>
              <a:rPr lang="ru-RU"/>
              <a:t>1</a:t>
            </a:r>
            <a:endParaRPr/>
          </a:p>
          <a:p>
            <a:r>
              <a:rPr lang="ru-RU"/>
              <a:t>Начните помогать природе с обыденных дел. Обнаружив в своих карманах ненужную бумажку, не выбрасывайте ее прямо на улице. Дойдите до ближайшей урны или выкиньте ее дома. То же самое следует делать с окурками, использованными жвачками и любым другим мусором.</a:t>
            </a:r>
            <a:endParaRPr/>
          </a:p>
          <a:p>
            <a:r>
              <a:rPr lang="ru-RU"/>
              <a:t>2</a:t>
            </a:r>
            <a:endParaRPr/>
          </a:p>
          <a:p>
            <a:r>
              <a:rPr lang="ru-RU"/>
              <a:t>Наводя порядок на своем участке, собирайте мусор, сухую траву и опавшие листья в предназначенные для этого мешки, которые потом выбрасывайте в контейнеры. Ни в коем случае не жгите его. За лето все растения собирают в себя много ядов и соединений тяжелых металлов, которые с дымом поднимаются в воздух, оседают на земле и в легких человека. Особенно опасно жечь полимерные материалы (резина, краски, полиэтиленовые пакеты, одноразовая посуда), ведь при горении они образуют опасные токсические вещества, способствующие развитию многих серьезных заболеваний.</a:t>
            </a:r>
            <a:endParaRPr/>
          </a:p>
          <a:p>
            <a:r>
              <a:rPr lang="ru-RU"/>
              <a:t>3</a:t>
            </a:r>
            <a:endParaRPr/>
          </a:p>
          <a:p>
            <a:r>
              <a:rPr lang="ru-RU"/>
              <a:t>Покупайте товары в экологичной упаковке. Отдайте предпочтение продуктам в стекле или бумажных пакетах. Их переработка происходит гораздо быстрее и безопаснее, чем, например, пластиковой и полиэтиленовой тары. И старайтесь не приобретать товары в лишней упаковке.</a:t>
            </a:r>
            <a:endParaRPr/>
          </a:p>
          <a:p>
            <a:endParaRPr/>
          </a:p>
          <a:p>
            <a:endParaRPr/>
          </a:p>
        </p:txBody>
      </p:sp>
    </p:spTree>
  </p:cSld>
  <p:transition>
    <p:wedge/>
  </p:transition>
  <p:timing>
    <p:tnLst>
      <p:par>
        <p:cTn dur="indefinite" id="76" nodeType="tmRoot" restart="never">
          <p:childTnLst>
            <p:seq>
              <p:cTn id="77" nodeType="mainSeq">
                <p:childTnLst/>
              </p:cTn>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6" name="CustomShape 1"/>
          <p:cNvSpPr/>
          <p:nvPr/>
        </p:nvSpPr>
        <p:spPr>
          <a:xfrm>
            <a:off x="3472920" y="216000"/>
            <a:ext cx="8479080" cy="5216400"/>
          </a:xfrm>
          <a:prstGeom prst="rect">
            <a:avLst/>
          </a:prstGeom>
        </p:spPr>
      </p:sp>
      <p:sp>
        <p:nvSpPr>
          <p:cNvPr id="327" name="TextShape 2"/>
          <p:cNvSpPr txBox="1"/>
          <p:nvPr/>
        </p:nvSpPr>
        <p:spPr>
          <a:xfrm>
            <a:off x="576000" y="215640"/>
            <a:ext cx="8153640" cy="5216760"/>
          </a:xfrm>
          <a:prstGeom prst="rect">
            <a:avLst/>
          </a:prstGeom>
        </p:spPr>
        <p:txBody>
          <a:bodyPr bIns="45000" lIns="90000" rIns="90000" tIns="45000" wrap="none"/>
          <a:p>
            <a:r>
              <a:rPr lang="ru-RU"/>
              <a:t>спользуйте тару повторно. Пластиковые стаканчики можно приспособить под рассаду, коробки – под хранение посуды или других вещей. Ну а пластиковые пакеты вообще практически бессмертны.</a:t>
            </a:r>
            <a:endParaRPr/>
          </a:p>
          <a:p>
            <a:r>
              <a:rPr lang="ru-RU"/>
              <a:t>5</a:t>
            </a:r>
            <a:endParaRPr/>
          </a:p>
          <a:p>
            <a:r>
              <a:rPr lang="ru-RU"/>
              <a:t>Отдайте ненужные вещи другим людям. Одежда, игрушки или старая мебель может всегда кому-нибудь пригодиться. Так вы поможете не только природе, но и нуждающимся людям.</a:t>
            </a:r>
            <a:endParaRPr/>
          </a:p>
          <a:p>
            <a:r>
              <a:rPr lang="ru-RU"/>
              <a:t>6</a:t>
            </a:r>
            <a:endParaRPr/>
          </a:p>
          <a:p>
            <a:r>
              <a:rPr lang="ru-RU"/>
              <a:t>Экономьте воду и электроэнергию. Решив искупаться, выберите вместо ванны душ. Во время чистки зубов выключайте кран, ведь пока вы работаете щеткой, много воды выливается абсолютно зря. Умываясь или отмывая посуду, делайте маленький напор воды. Выключайте ненужные электрические приборы от сети.</a:t>
            </a:r>
            <a:endParaRPr/>
          </a:p>
          <a:p>
            <a:r>
              <a:rPr lang="ru-RU"/>
              <a:t>7</a:t>
            </a:r>
            <a:endParaRPr/>
          </a:p>
          <a:p>
            <a:r>
              <a:rPr lang="ru-RU"/>
              <a:t>Возможно, благодаря таким мелочам ваши дети смогут увидеть многие виды растений и животных вживую, а не на картинках в книжке, дышать более чистым воздух и без страха купаться в море.</a:t>
            </a:r>
            <a:endParaRPr/>
          </a:p>
          <a:p>
            <a:endParaRPr/>
          </a:p>
          <a:p>
            <a:r>
              <a:rPr lang="ru-RU"/>
              <a:t>Подробнее: http://www.kakprosto.ru/kak-122346-kak-mozhno-pomoch-prirode#ixzz3XHQjcjg7</a:t>
            </a:r>
            <a:endParaRPr/>
          </a:p>
        </p:txBody>
      </p:sp>
    </p:spTree>
  </p:cSld>
  <p:transition>
    <p:wedge/>
  </p:transition>
  <p:timing>
    <p:tnLst>
      <p:par>
        <p:cTn dur="indefinite" id="78" nodeType="tmRoot" restart="never">
          <p:childTnLst>
            <p:seq>
              <p:cTn id="79" nodeType="mainSeq">
                <p:childTnLst/>
              </p:cTn>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8" name="CustomShape 1"/>
          <p:cNvSpPr/>
          <p:nvPr/>
        </p:nvSpPr>
        <p:spPr>
          <a:xfrm>
            <a:off x="142920" y="1285920"/>
            <a:ext cx="8714880" cy="2070720"/>
          </a:xfrm>
          <a:prstGeom prst="rect">
            <a:avLst/>
          </a:prstGeom>
        </p:spPr>
        <p:txBody>
          <a:bodyPr bIns="45000" lIns="90000" rIns="90000" tIns="45000"/>
          <a:p>
            <a:r>
              <a:rPr b="1" lang="ru-RU" sz="2800">
                <a:solidFill>
                  <a:srgbClr val="ff0000"/>
                </a:solidFill>
                <a:latin typeface="Arial"/>
                <a:ea typeface="DejaVu Sans"/>
              </a:rPr>
              <a:t>Для того чтобы растения не исчезли из нашей жизни, каждому человеку необходимо научиться бережному отношению к миру растений, а для этого знать, что ему угрожает.</a:t>
            </a:r>
            <a:endParaRPr/>
          </a:p>
          <a:p>
            <a:endParaRPr/>
          </a:p>
        </p:txBody>
      </p:sp>
      <p:pic>
        <p:nvPicPr>
          <p:cNvPr descr="" id="329" name="Рисунок 5"/>
          <p:cNvPicPr/>
          <p:nvPr/>
        </p:nvPicPr>
        <p:blipFill>
          <a:blip r:embed="rId1"/>
          <a:stretch>
            <a:fillRect/>
          </a:stretch>
        </p:blipFill>
        <p:spPr>
          <a:xfrm>
            <a:off x="5000760" y="3214800"/>
            <a:ext cx="3999960" cy="3428280"/>
          </a:xfrm>
          <a:prstGeom prst="rect">
            <a:avLst/>
          </a:prstGeom>
          <a:ln w="127080">
            <a:solidFill>
              <a:srgbClr val="000000"/>
            </a:solidFill>
            <a:miter/>
          </a:ln>
        </p:spPr>
      </p:pic>
      <p:pic>
        <p:nvPicPr>
          <p:cNvPr descr="" id="330" name="Рисунок 6"/>
          <p:cNvPicPr/>
          <p:nvPr/>
        </p:nvPicPr>
        <p:blipFill>
          <a:blip r:embed="rId2"/>
          <a:stretch>
            <a:fillRect/>
          </a:stretch>
        </p:blipFill>
        <p:spPr>
          <a:xfrm>
            <a:off x="1928880" y="3714840"/>
            <a:ext cx="3214080" cy="2928240"/>
          </a:xfrm>
          <a:prstGeom prst="rect">
            <a:avLst/>
          </a:prstGeom>
          <a:ln w="127080">
            <a:solidFill>
              <a:srgbClr val="000000"/>
            </a:solidFill>
            <a:miter/>
          </a:ln>
        </p:spPr>
      </p:pic>
      <p:pic>
        <p:nvPicPr>
          <p:cNvPr descr="" id="331" name="Рисунок 7"/>
          <p:cNvPicPr/>
          <p:nvPr/>
        </p:nvPicPr>
        <p:blipFill>
          <a:blip r:embed="rId3"/>
          <a:stretch>
            <a:fillRect/>
          </a:stretch>
        </p:blipFill>
        <p:spPr>
          <a:xfrm>
            <a:off x="142920" y="4572000"/>
            <a:ext cx="2214000" cy="2071080"/>
          </a:xfrm>
          <a:prstGeom prst="rect">
            <a:avLst/>
          </a:prstGeom>
          <a:ln w="127080">
            <a:solidFill>
              <a:srgbClr val="000000"/>
            </a:solidFill>
            <a:miter/>
          </a:ln>
        </p:spPr>
      </p:pic>
      <p:sp>
        <p:nvSpPr>
          <p:cNvPr id="332" name="CustomShape 2"/>
          <p:cNvSpPr/>
          <p:nvPr/>
        </p:nvSpPr>
        <p:spPr>
          <a:xfrm>
            <a:off x="2928960" y="357120"/>
            <a:ext cx="4071240" cy="821160"/>
          </a:xfrm>
          <a:prstGeom prst="rect">
            <a:avLst/>
          </a:prstGeom>
        </p:spPr>
        <p:txBody>
          <a:bodyPr bIns="45000" lIns="90000" rIns="90000" tIns="45000"/>
          <a:p>
            <a:r>
              <a:rPr lang="ru-RU" sz="4800">
                <a:solidFill>
                  <a:srgbClr val="ff0000"/>
                </a:solidFill>
                <a:latin typeface="Arial"/>
                <a:ea typeface="DejaVu Sans"/>
              </a:rPr>
              <a:t>Вывод:</a:t>
            </a:r>
            <a:endParaRPr/>
          </a:p>
        </p:txBody>
      </p:sp>
    </p:spTree>
  </p:cSld>
  <p:transition>
    <p:wedge/>
  </p:transition>
  <p:timing>
    <p:tnLst>
      <p:par>
        <p:cTn dur="indefinite" id="80" nodeType="tmRoot" restart="never">
          <p:childTnLst>
            <p:seq>
              <p:cTn id="81" nodeType="mainSeq">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2" name="CustomShape 1"/>
          <p:cNvSpPr/>
          <p:nvPr/>
        </p:nvSpPr>
        <p:spPr>
          <a:xfrm>
            <a:off x="2643120" y="285840"/>
            <a:ext cx="5500080" cy="912960"/>
          </a:xfrm>
          <a:prstGeom prst="rect">
            <a:avLst/>
          </a:prstGeom>
        </p:spPr>
        <p:txBody>
          <a:bodyPr bIns="45000" lIns="90000" rIns="90000" tIns="45000"/>
          <a:p>
            <a:r>
              <a:rPr lang="ru-RU" sz="5400">
                <a:solidFill>
                  <a:srgbClr val="ffff00"/>
                </a:solidFill>
                <a:latin typeface="Times New Roman"/>
                <a:ea typeface="DejaVu Sans"/>
              </a:rPr>
              <a:t>Задачи:</a:t>
            </a:r>
            <a:endParaRPr/>
          </a:p>
        </p:txBody>
      </p:sp>
      <p:sp>
        <p:nvSpPr>
          <p:cNvPr id="243" name="CustomShape 2"/>
          <p:cNvSpPr/>
          <p:nvPr/>
        </p:nvSpPr>
        <p:spPr>
          <a:xfrm>
            <a:off x="1357200" y="4071960"/>
            <a:ext cx="5500080" cy="364320"/>
          </a:xfrm>
          <a:prstGeom prst="rect">
            <a:avLst/>
          </a:prstGeom>
        </p:spPr>
        <p:txBody>
          <a:bodyPr bIns="45000" lIns="90000" rIns="90000" tIns="45000"/>
          <a:p>
            <a:r>
              <a:rPr lang="ru-RU">
                <a:solidFill>
                  <a:srgbClr val="000000"/>
                </a:solidFill>
                <a:latin typeface="Arial"/>
                <a:ea typeface="DejaVu Sans"/>
              </a:rPr>
              <a:t>.</a:t>
            </a:r>
            <a:endParaRPr/>
          </a:p>
        </p:txBody>
      </p:sp>
      <p:sp>
        <p:nvSpPr>
          <p:cNvPr id="244" name="CustomShape 3"/>
          <p:cNvSpPr/>
          <p:nvPr/>
        </p:nvSpPr>
        <p:spPr>
          <a:xfrm>
            <a:off x="214200" y="1296000"/>
            <a:ext cx="8929080" cy="2650320"/>
          </a:xfrm>
          <a:prstGeom prst="rect">
            <a:avLst/>
          </a:prstGeom>
        </p:spPr>
        <p:txBody>
          <a:bodyPr bIns="45000" lIns="90000" rIns="90000" tIns="45000"/>
          <a:p>
            <a:pPr>
              <a:buSzPct val="85000"/>
              <a:buFont charset="2" typeface="Wingdings 2"/>
              <a:buChar char=""/>
            </a:pPr>
            <a:r>
              <a:rPr b="1" i="1" lang="ru-RU" sz="2400">
                <a:solidFill>
                  <a:srgbClr val="000000"/>
                </a:solidFill>
                <a:latin typeface="Arial"/>
                <a:ea typeface="DejaVu Sans"/>
              </a:rPr>
              <a:t>1)Узнать что такое  Красная Книга?</a:t>
            </a:r>
            <a:endParaRPr/>
          </a:p>
          <a:p>
            <a:pPr>
              <a:buSzPct val="85000"/>
              <a:buFont charset="2" typeface="Wingdings 2"/>
              <a:buChar char=""/>
            </a:pPr>
            <a:r>
              <a:rPr b="1" i="1" lang="ru-RU" sz="2400">
                <a:solidFill>
                  <a:srgbClr val="000000"/>
                </a:solidFill>
                <a:latin typeface="Arial"/>
                <a:ea typeface="DejaVu Sans"/>
              </a:rPr>
              <a:t>2)Выяснить какие растения заносят в Красную Книгу?</a:t>
            </a:r>
            <a:endParaRPr/>
          </a:p>
          <a:p>
            <a:pPr>
              <a:buSzPct val="85000"/>
              <a:buFont charset="2" typeface="Wingdings 2"/>
              <a:buChar char=""/>
            </a:pPr>
            <a:r>
              <a:rPr b="1" i="1" lang="ru-RU" sz="2400">
                <a:solidFill>
                  <a:srgbClr val="000000"/>
                </a:solidFill>
                <a:latin typeface="Arial"/>
                <a:ea typeface="DejaVu Sans"/>
              </a:rPr>
              <a:t>3)Узнать Какой цвет у страниц Красной Книги?</a:t>
            </a:r>
            <a:endParaRPr/>
          </a:p>
          <a:p>
            <a:pPr>
              <a:buSzPct val="85000"/>
              <a:buFont charset="2" typeface="Wingdings 2"/>
              <a:buChar char=""/>
            </a:pPr>
            <a:r>
              <a:rPr b="1" i="1" lang="ru-RU" sz="2400">
                <a:solidFill>
                  <a:srgbClr val="000000"/>
                </a:solidFill>
                <a:latin typeface="Arial"/>
                <a:ea typeface="DejaVu Sans"/>
              </a:rPr>
              <a:t>4) Выяснить, что знают одноклассники по данной теме.</a:t>
            </a:r>
            <a:endParaRPr/>
          </a:p>
          <a:p>
            <a:pPr>
              <a:buSzPct val="85000"/>
              <a:buFont charset="2" typeface="Wingdings 2"/>
              <a:buChar char=""/>
            </a:pPr>
            <a:r>
              <a:rPr b="1" i="1" lang="ru-RU" sz="2400">
                <a:solidFill>
                  <a:srgbClr val="000000"/>
                </a:solidFill>
                <a:latin typeface="Arial"/>
                <a:ea typeface="DejaVu Sans"/>
              </a:rPr>
              <a:t>5) Подвести итоги.</a:t>
            </a:r>
            <a:endParaRPr/>
          </a:p>
        </p:txBody>
      </p:sp>
      <p:pic>
        <p:nvPicPr>
          <p:cNvPr descr="" id="245" name="Рисунок 11"/>
          <p:cNvPicPr/>
          <p:nvPr/>
        </p:nvPicPr>
        <p:blipFill>
          <a:blip r:embed="rId1"/>
          <a:stretch>
            <a:fillRect/>
          </a:stretch>
        </p:blipFill>
        <p:spPr>
          <a:xfrm>
            <a:off x="6786720" y="3786120"/>
            <a:ext cx="2193840" cy="2643480"/>
          </a:xfrm>
          <a:prstGeom prst="rect">
            <a:avLst/>
          </a:prstGeom>
        </p:spPr>
      </p:pic>
    </p:spTree>
  </p:cSld>
  <p:transition>
    <p:wedge/>
  </p:transition>
  <p:timing>
    <p:tnLst>
      <p:par>
        <p:cTn dur="indefinite" id="5" nodeType="tmRoot" restart="never">
          <p:childTnLst>
            <p:seq>
              <p:cTn id="6" nodeType="mainSeq">
                <p:childTnLst/>
              </p:cTn>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3" name="CustomShape 1"/>
          <p:cNvSpPr/>
          <p:nvPr/>
        </p:nvSpPr>
        <p:spPr>
          <a:xfrm>
            <a:off x="914400" y="274680"/>
            <a:ext cx="7771320" cy="1653120"/>
          </a:xfrm>
          <a:prstGeom prst="rect">
            <a:avLst/>
          </a:prstGeom>
        </p:spPr>
        <p:txBody>
          <a:bodyPr anchor="b" bIns="91440" lIns="90000" rIns="90000" tIns="45000"/>
          <a:p>
            <a:r>
              <a:rPr lang="ru-RU" sz="5400">
                <a:solidFill>
                  <a:srgbClr val="ffff00"/>
                </a:solidFill>
                <a:latin typeface="Franklin Gothic Book"/>
                <a:ea typeface="DejaVu Sans"/>
              </a:rPr>
              <a:t>Спасибо за внимание!</a:t>
            </a:r>
            <a:endParaRPr/>
          </a:p>
        </p:txBody>
      </p:sp>
      <p:pic>
        <p:nvPicPr>
          <p:cNvPr descr="" id="334" name="Рисунок 4"/>
          <p:cNvPicPr/>
          <p:nvPr/>
        </p:nvPicPr>
        <p:blipFill>
          <a:blip r:embed="rId1"/>
          <a:stretch>
            <a:fillRect/>
          </a:stretch>
        </p:blipFill>
        <p:spPr>
          <a:xfrm>
            <a:off x="2500200" y="1714320"/>
            <a:ext cx="4516920" cy="4596120"/>
          </a:xfrm>
          <a:prstGeom prst="rect">
            <a:avLst/>
          </a:prstGeom>
        </p:spPr>
      </p:pic>
    </p:spTree>
  </p:cSld>
  <p:transition spd="med">
    <p:wedge/>
  </p:transition>
  <p:timing>
    <p:tnLst>
      <p:par>
        <p:cTn dur="indefinite" id="82" nodeType="tmRoot" restart="never">
          <p:childTnLst>
            <p:seq>
              <p:cTn id="83" nodeType="mainSeq">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6" name="CustomShape 1"/>
          <p:cNvSpPr/>
          <p:nvPr/>
        </p:nvSpPr>
        <p:spPr>
          <a:xfrm>
            <a:off x="1928880" y="274680"/>
            <a:ext cx="6756840" cy="1142280"/>
          </a:xfrm>
          <a:prstGeom prst="rect">
            <a:avLst/>
          </a:prstGeom>
        </p:spPr>
        <p:txBody>
          <a:bodyPr anchor="ctr" bIns="0" lIns="0" rIns="0" tIns="0"/>
          <a:p>
            <a:r>
              <a:rPr b="1" lang="ru-RU" sz="4400">
                <a:solidFill>
                  <a:srgbClr val="ffff00"/>
                </a:solidFill>
                <a:latin typeface="Times New Roman"/>
              </a:rPr>
              <a:t>   </a:t>
            </a:r>
            <a:r>
              <a:rPr b="1" lang="ru-RU" sz="4400">
                <a:solidFill>
                  <a:srgbClr val="ffff00"/>
                </a:solidFill>
                <a:latin typeface="Times New Roman"/>
              </a:rPr>
              <a:t>Актуальность</a:t>
            </a:r>
            <a:endParaRPr/>
          </a:p>
        </p:txBody>
      </p:sp>
      <p:sp>
        <p:nvSpPr>
          <p:cNvPr id="247" name="CustomShape 2"/>
          <p:cNvSpPr/>
          <p:nvPr/>
        </p:nvSpPr>
        <p:spPr>
          <a:xfrm>
            <a:off x="8754840" y="3038400"/>
            <a:ext cx="45000" cy="104400"/>
          </a:xfrm>
          <a:prstGeom prst="rect">
            <a:avLst/>
          </a:prstGeom>
        </p:spPr>
      </p:sp>
      <p:sp>
        <p:nvSpPr>
          <p:cNvPr id="248" name="CustomShape 3"/>
          <p:cNvSpPr/>
          <p:nvPr/>
        </p:nvSpPr>
        <p:spPr>
          <a:xfrm>
            <a:off x="285840" y="1357200"/>
            <a:ext cx="8357400" cy="4663800"/>
          </a:xfrm>
          <a:prstGeom prst="rect">
            <a:avLst/>
          </a:prstGeom>
          <a:gradFill>
            <a:gsLst>
              <a:gs pos="0">
                <a:srgbClr val="ffa7a4"/>
              </a:gs>
              <a:gs pos="100000">
                <a:srgbClr val="ffe5e5"/>
              </a:gs>
            </a:gsLst>
            <a:lin ang="16200000"/>
          </a:gradFill>
          <a:ln w="9360">
            <a:solidFill>
              <a:srgbClr val="be4b48"/>
            </a:solidFill>
            <a:round/>
          </a:ln>
        </p:spPr>
        <p:txBody>
          <a:bodyPr bIns="45000" lIns="90000" rIns="90000" tIns="45000"/>
          <a:p>
            <a:pPr algn="just"/>
            <a:r>
              <a:rPr b="1" lang="ru-RU" sz="2000">
                <a:solidFill>
                  <a:srgbClr val="000000"/>
                </a:solidFill>
                <a:latin typeface="Arial"/>
                <a:ea typeface="DejaVu Sans"/>
              </a:rPr>
              <a:t>Основная миссия Красной Книги – сохранение редких    видов   растений   и  животных.   Человек  своей   жизнедеятельностью  грубо   вмешивается   в  процессы    живой   природы.   Он    не только  перемещает  различные   виды   растений   и  животных,  но изменяет  также  вид  и  климат     своего  местожительства   в   результате    чего    растительный  и   животный   мир   изменяется   до    неузнаваемости.  Слабым  естественным   видам  живой   природы   не под силу   противостоять   более  крепким  конкурентам, созданным   с  помощью    генной   инженерии.  Красная   книга  наглядно   показывает    ранимость   окружающей   нас  природы  .  Нам   современным     людям   необходимо   прилагать   максимум     усилий    чтобы   чёрных  страниц   в    Красной   книге   не   стало   больше.  С  каждым  годом   проблема   затронутая  в   Красной  книге   становится   всё   актуальнее.     </a:t>
            </a:r>
            <a:endParaRPr/>
          </a:p>
        </p:txBody>
      </p:sp>
    </p:spTree>
  </p:cSld>
  <p:timing>
    <p:tnLst>
      <p:par>
        <p:cTn dur="indefinite" id="7" nodeType="tmRoot" restart="never">
          <p:childTnLst>
            <p:seq>
              <p:cTn id="8" nodeType="mainSeq">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9" name="CustomShape 1"/>
          <p:cNvSpPr/>
          <p:nvPr/>
        </p:nvSpPr>
        <p:spPr>
          <a:xfrm>
            <a:off x="155880" y="250920"/>
            <a:ext cx="8843760" cy="6084720"/>
          </a:xfrm>
          <a:prstGeom prst="rect">
            <a:avLst/>
          </a:prstGeom>
        </p:spPr>
        <p:txBody>
          <a:bodyPr bIns="45000" lIns="90000" rIns="90000" tIns="45000" wrap="none"/>
          <a:p>
            <a:pPr algn="just"/>
            <a:r>
              <a:rPr lang="ru-RU" sz="2800">
                <a:latin typeface="Times New Roman"/>
              </a:rPr>
              <a:t>                                        </a:t>
            </a:r>
            <a:r>
              <a:rPr lang="ru-RU">
                <a:latin typeface="Times New Roman"/>
              </a:rPr>
              <a:t> </a:t>
            </a:r>
            <a:endParaRPr/>
          </a:p>
        </p:txBody>
      </p:sp>
      <p:sp>
        <p:nvSpPr>
          <p:cNvPr id="250" name="TextShape 2"/>
          <p:cNvSpPr txBox="1"/>
          <p:nvPr/>
        </p:nvSpPr>
        <p:spPr>
          <a:xfrm>
            <a:off x="72000" y="792000"/>
            <a:ext cx="8856000" cy="3480840"/>
          </a:xfrm>
          <a:prstGeom prst="rect">
            <a:avLst/>
          </a:prstGeom>
        </p:spPr>
        <p:txBody>
          <a:bodyPr bIns="45000" lIns="90000" rIns="90000" tIns="45000" wrap="none"/>
          <a:p>
            <a:pPr algn="just"/>
            <a:r>
              <a:rPr b="1" lang="ru-RU" u="sng">
                <a:solidFill>
                  <a:srgbClr val="ffff00"/>
                </a:solidFill>
                <a:latin typeface="Times New Roman"/>
              </a:rPr>
              <a:t>Проблема</a:t>
            </a:r>
            <a:endParaRPr/>
          </a:p>
          <a:p>
            <a:pPr algn="just"/>
            <a:r>
              <a:rPr lang="ru-RU">
                <a:solidFill>
                  <a:srgbClr val="ffff00"/>
                </a:solidFill>
                <a:latin typeface="Times New Roman"/>
              </a:rPr>
              <a:t>Узнать, что такое Красная Книга, какие растения и животные в нее вписаны, познакомиться самим и познакомить ребят</a:t>
            </a:r>
            <a:endParaRPr/>
          </a:p>
          <a:p>
            <a:pPr algn="just"/>
            <a:r>
              <a:rPr lang="ru-RU">
                <a:solidFill>
                  <a:srgbClr val="ffff00"/>
                </a:solidFill>
                <a:latin typeface="Times New Roman"/>
              </a:rPr>
              <a:t> </a:t>
            </a:r>
            <a:r>
              <a:rPr lang="ru-RU">
                <a:solidFill>
                  <a:srgbClr val="ffff00"/>
                </a:solidFill>
                <a:latin typeface="Times New Roman"/>
              </a:rPr>
              <a:t>с Красной Книгой. Мне очень интересно было узнать, почему</a:t>
            </a:r>
            <a:endParaRPr/>
          </a:p>
          <a:p>
            <a:pPr algn="just"/>
            <a:r>
              <a:rPr lang="ru-RU">
                <a:solidFill>
                  <a:srgbClr val="ffff00"/>
                </a:solidFill>
                <a:latin typeface="Times New Roman"/>
              </a:rPr>
              <a:t> </a:t>
            </a:r>
            <a:r>
              <a:rPr lang="ru-RU">
                <a:solidFill>
                  <a:srgbClr val="ffff00"/>
                </a:solidFill>
                <a:latin typeface="Times New Roman"/>
              </a:rPr>
              <a:t>страницы Красной Книги разноцветные. Что я могу сделать, чтобы сохранить редкие растения и животных. Я надеюсь, что мой проект поможет всем осознать, какие </a:t>
            </a:r>
            <a:endParaRPr/>
          </a:p>
          <a:p>
            <a:pPr algn="just"/>
            <a:r>
              <a:rPr lang="ru-RU">
                <a:solidFill>
                  <a:srgbClr val="ffff00"/>
                </a:solidFill>
                <a:latin typeface="Times New Roman"/>
              </a:rPr>
              <a:t>поступки людей разрушают природу, а какие помогают ее защищать. Научиться важным правилам поведения в природе. Дополнить Правила друзей природы. Разработать </a:t>
            </a:r>
            <a:endParaRPr/>
          </a:p>
          <a:p>
            <a:pPr algn="just"/>
            <a:r>
              <a:rPr lang="ru-RU">
                <a:solidFill>
                  <a:srgbClr val="ffff00"/>
                </a:solidFill>
                <a:latin typeface="Times New Roman"/>
              </a:rPr>
              <a:t>и зарисовать экологические знаки. И я уверена, если учащиеся больше будут знать о Красной Книге, об охране природы, то будут более активно у</a:t>
            </a:r>
            <a:r>
              <a:rPr lang="ru-RU" sz="2800">
                <a:solidFill>
                  <a:srgbClr val="ffff00"/>
                </a:solidFill>
                <a:latin typeface="Times New Roman"/>
              </a:rPr>
              <a:t>частвовать в ее охране. </a:t>
            </a:r>
            <a:endParaRPr/>
          </a:p>
        </p:txBody>
      </p:sp>
    </p:spTree>
  </p:cSld>
  <p:timing>
    <p:tnLst>
      <p:par>
        <p:cTn dur="indefinite" id="9" nodeType="tmRoot" restart="never">
          <p:childTnLst>
            <p:seq>
              <p:cTn id="10" nodeType="mainSeq">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1" name="CustomShape 1"/>
          <p:cNvSpPr/>
          <p:nvPr/>
        </p:nvSpPr>
        <p:spPr>
          <a:xfrm>
            <a:off x="0" y="1428840"/>
            <a:ext cx="9143280" cy="2428200"/>
          </a:xfrm>
          <a:prstGeom prst="rect">
            <a:avLst/>
          </a:prstGeom>
        </p:spPr>
        <p:txBody>
          <a:bodyPr bIns="0" lIns="0" rIns="0" tIns="0"/>
          <a:p>
            <a:pPr algn="ctr"/>
            <a:r>
              <a:rPr b="1" i="1" lang="ru-RU" sz="2000">
                <a:solidFill>
                  <a:srgbClr val="ff0000"/>
                </a:solidFill>
              </a:rPr>
              <a:t>В целях выявления знаний по данной теме , я провела анкетирование среди одноклассников:</a:t>
            </a:r>
            <a:endParaRPr/>
          </a:p>
          <a:p>
            <a:pPr algn="ctr"/>
            <a:endParaRPr/>
          </a:p>
          <a:p>
            <a:pPr algn="ctr"/>
            <a:endParaRPr/>
          </a:p>
          <a:p>
            <a:pPr algn="ctr"/>
            <a:endParaRPr/>
          </a:p>
        </p:txBody>
      </p:sp>
      <p:sp>
        <p:nvSpPr>
          <p:cNvPr id="252" name="CustomShape 2"/>
          <p:cNvSpPr/>
          <p:nvPr/>
        </p:nvSpPr>
        <p:spPr>
          <a:xfrm>
            <a:off x="3143160" y="274680"/>
            <a:ext cx="5542560" cy="1142280"/>
          </a:xfrm>
          <a:prstGeom prst="rect">
            <a:avLst/>
          </a:prstGeom>
        </p:spPr>
        <p:txBody>
          <a:bodyPr anchor="ctr" bIns="0" lIns="0" rIns="0" tIns="0"/>
          <a:p>
            <a:r>
              <a:rPr b="1" lang="ru-RU" sz="4800">
                <a:solidFill>
                  <a:srgbClr val="ffff00"/>
                </a:solidFill>
                <a:latin typeface="Times New Roman"/>
              </a:rPr>
              <a:t>Опрос:</a:t>
            </a:r>
            <a:endParaRPr/>
          </a:p>
        </p:txBody>
      </p:sp>
      <p:sp>
        <p:nvSpPr>
          <p:cNvPr id="253" name="CustomShape 3"/>
          <p:cNvSpPr/>
          <p:nvPr/>
        </p:nvSpPr>
        <p:spPr>
          <a:xfrm>
            <a:off x="0" y="3143160"/>
            <a:ext cx="6857280" cy="3444120"/>
          </a:xfrm>
          <a:prstGeom prst="rect">
            <a:avLst/>
          </a:prstGeom>
        </p:spPr>
        <p:txBody>
          <a:bodyPr bIns="45000" lIns="90000" rIns="90000" tIns="45000"/>
          <a:p>
            <a:pPr>
              <a:buSzPct val="85000"/>
              <a:buFont charset="2" typeface="Wingdings 2"/>
              <a:buChar char=""/>
            </a:pPr>
            <a:r>
              <a:rPr b="1" i="1" lang="ru-RU" sz="2000">
                <a:solidFill>
                  <a:srgbClr val="fbeb38"/>
                </a:solidFill>
                <a:latin typeface="Arial"/>
                <a:ea typeface="DejaVu Sans"/>
              </a:rPr>
              <a:t>1)Что такое  Красная Книга?</a:t>
            </a:r>
            <a:endParaRPr/>
          </a:p>
          <a:p>
            <a:pPr>
              <a:buSzPct val="85000"/>
              <a:buFont charset="2" typeface="Wingdings 2"/>
              <a:buChar char=""/>
            </a:pPr>
            <a:r>
              <a:rPr b="1" i="1" lang="ru-RU" sz="2000">
                <a:solidFill>
                  <a:srgbClr val="fbeb38"/>
                </a:solidFill>
                <a:latin typeface="Arial"/>
                <a:ea typeface="DejaVu Sans"/>
              </a:rPr>
              <a:t>2)Какие растения заносят в Красную Книгу?</a:t>
            </a:r>
            <a:endParaRPr/>
          </a:p>
          <a:p>
            <a:pPr>
              <a:buSzPct val="85000"/>
              <a:buFont charset="2" typeface="Wingdings 2"/>
              <a:buChar char=""/>
            </a:pPr>
            <a:r>
              <a:rPr b="1" i="1" lang="ru-RU" sz="2000">
                <a:solidFill>
                  <a:srgbClr val="fbeb38"/>
                </a:solidFill>
                <a:latin typeface="Arial"/>
                <a:ea typeface="DejaVu Sans"/>
              </a:rPr>
              <a:t>3)Какой цвет у страниц Красной Книги?</a:t>
            </a:r>
            <a:endParaRPr/>
          </a:p>
          <a:p>
            <a:pPr>
              <a:buSzPct val="85000"/>
              <a:buFont charset="2" typeface="Wingdings 2"/>
              <a:buChar char=""/>
            </a:pPr>
            <a:r>
              <a:rPr b="1" i="1" lang="ru-RU" sz="2000">
                <a:solidFill>
                  <a:srgbClr val="fbeb38"/>
                </a:solidFill>
                <a:latin typeface="Arial"/>
                <a:ea typeface="DejaVu Sans"/>
              </a:rPr>
              <a:t>4)Какие исчезающие растения вы знаете?</a:t>
            </a:r>
            <a:endParaRPr/>
          </a:p>
          <a:p>
            <a:pPr>
              <a:buSzPct val="85000"/>
              <a:buFont charset="2" typeface="Wingdings 2"/>
              <a:buChar char=""/>
            </a:pPr>
            <a:r>
              <a:rPr b="1" i="1" lang="ru-RU" sz="2000">
                <a:solidFill>
                  <a:srgbClr val="fbeb38"/>
                </a:solidFill>
                <a:latin typeface="Arial"/>
                <a:ea typeface="DejaVu Sans"/>
              </a:rPr>
              <a:t>5)В каком году была создана первая Красная Книга?</a:t>
            </a:r>
            <a:endParaRPr/>
          </a:p>
          <a:p>
            <a:pPr>
              <a:buSzPct val="85000"/>
              <a:buFont charset="2" typeface="Wingdings 2"/>
              <a:buChar char=""/>
            </a:pPr>
            <a:r>
              <a:rPr b="1" i="1" lang="ru-RU" sz="2000">
                <a:solidFill>
                  <a:srgbClr val="ffff00"/>
                </a:solidFill>
                <a:latin typeface="Arial"/>
                <a:ea typeface="DejaVu Sans"/>
              </a:rPr>
              <a:t>6)Какова роль растений в жизни природы?</a:t>
            </a:r>
            <a:endParaRPr/>
          </a:p>
          <a:p>
            <a:pPr>
              <a:buSzPct val="85000"/>
              <a:buFont charset="2" typeface="Wingdings 2"/>
              <a:buChar char=""/>
            </a:pPr>
            <a:r>
              <a:rPr b="1" i="1" lang="ru-RU" sz="2000">
                <a:solidFill>
                  <a:srgbClr val="ffff00"/>
                </a:solidFill>
                <a:latin typeface="Arial"/>
                <a:ea typeface="DejaVu Sans"/>
              </a:rPr>
              <a:t>7)Что стало причиной возникновения Красной книги? </a:t>
            </a:r>
            <a:endParaRPr/>
          </a:p>
          <a:p>
            <a:pPr>
              <a:buSzPct val="85000"/>
              <a:buFont charset="2" typeface="Wingdings 2"/>
              <a:buChar char=""/>
            </a:pPr>
            <a:r>
              <a:rPr b="1" i="1" lang="ru-RU" sz="2000">
                <a:solidFill>
                  <a:srgbClr val="ffff00"/>
                </a:solidFill>
                <a:latin typeface="Arial"/>
                <a:ea typeface="DejaVu Sans"/>
              </a:rPr>
              <a:t>8)Почему книга Красная? </a:t>
            </a:r>
            <a:endParaRPr/>
          </a:p>
          <a:p>
            <a:endParaRPr/>
          </a:p>
        </p:txBody>
      </p:sp>
      <p:pic>
        <p:nvPicPr>
          <p:cNvPr descr="" id="254" name="Рисунок 6"/>
          <p:cNvPicPr/>
          <p:nvPr/>
        </p:nvPicPr>
        <p:blipFill>
          <a:blip r:embed="rId1"/>
          <a:stretch>
            <a:fillRect/>
          </a:stretch>
        </p:blipFill>
        <p:spPr>
          <a:xfrm>
            <a:off x="7200000" y="1890360"/>
            <a:ext cx="2026800" cy="2285280"/>
          </a:xfrm>
          <a:prstGeom prst="rect">
            <a:avLst/>
          </a:prstGeom>
        </p:spPr>
      </p:pic>
    </p:spTree>
  </p:cSld>
  <p:transition>
    <p:wedge/>
  </p:transition>
  <p:timing>
    <p:tnLst>
      <p:par>
        <p:cTn dur="indefinite" id="11" nodeType="tmRoot" restart="never">
          <p:childTnLst>
            <p:seq>
              <p:cTn id="12" nodeType="mainSeq">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5" name="CustomShape 1"/>
          <p:cNvSpPr/>
          <p:nvPr/>
        </p:nvSpPr>
        <p:spPr>
          <a:xfrm>
            <a:off x="285840" y="1428840"/>
            <a:ext cx="7786080" cy="3016080"/>
          </a:xfrm>
          <a:prstGeom prst="rect">
            <a:avLst/>
          </a:prstGeom>
        </p:spPr>
        <p:txBody>
          <a:bodyPr bIns="45000" lIns="90000" rIns="90000" tIns="45000"/>
          <a:p>
            <a:r>
              <a:rPr b="1" lang="ru-RU" sz="2400">
                <a:solidFill>
                  <a:srgbClr val="ff0000"/>
                </a:solidFill>
                <a:latin typeface="Times New Roman"/>
                <a:ea typeface="DejaVu Sans"/>
              </a:rPr>
              <a:t>По итогам моего первого опроса оказалось, что ребята знают что такое Красная Книга, но не все знают какой цвет у страниц  книги , не знают в каком году была создана первая Красная Книга.</a:t>
            </a:r>
            <a:endParaRPr/>
          </a:p>
          <a:p>
            <a:endParaRPr/>
          </a:p>
          <a:p>
            <a:pPr algn="ctr"/>
            <a:r>
              <a:rPr b="1" lang="ru-RU" sz="2400">
                <a:solidFill>
                  <a:srgbClr val="ffff00"/>
                </a:solidFill>
                <a:latin typeface="Times New Roman"/>
                <a:ea typeface="DejaVu Sans"/>
              </a:rPr>
              <a:t>Для того, чтобы повысить уровень знаний по данной теме я перовела классный час по данной теме, на котором испольозовала данную презентацию.</a:t>
            </a:r>
            <a:endParaRPr/>
          </a:p>
        </p:txBody>
      </p:sp>
      <p:pic>
        <p:nvPicPr>
          <p:cNvPr descr="" id="256" name="Рисунок 2"/>
          <p:cNvPicPr/>
          <p:nvPr/>
        </p:nvPicPr>
        <p:blipFill>
          <a:blip r:embed="rId1"/>
          <a:stretch>
            <a:fillRect/>
          </a:stretch>
        </p:blipFill>
        <p:spPr>
          <a:xfrm>
            <a:off x="6858000" y="4214880"/>
            <a:ext cx="1969200" cy="2413080"/>
          </a:xfrm>
          <a:prstGeom prst="rect">
            <a:avLst/>
          </a:prstGeom>
        </p:spPr>
      </p:pic>
    </p:spTree>
  </p:cSld>
  <p:transition>
    <p:wedge/>
  </p:transition>
  <p:timing>
    <p:tnLst>
      <p:par>
        <p:cTn dur="indefinite" id="13" nodeType="tmRoot" restart="never">
          <p:childTnLst>
            <p:seq>
              <p:cTn id="14" nodeType="mainSeq">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7" name="CustomShape 1"/>
          <p:cNvSpPr/>
          <p:nvPr/>
        </p:nvSpPr>
        <p:spPr>
          <a:xfrm>
            <a:off x="1428840" y="357120"/>
            <a:ext cx="5928480" cy="638640"/>
          </a:xfrm>
          <a:prstGeom prst="rect">
            <a:avLst/>
          </a:prstGeom>
        </p:spPr>
        <p:txBody>
          <a:bodyPr bIns="45000" lIns="90000" rIns="90000" tIns="45000"/>
          <a:p>
            <a:r>
              <a:rPr b="1" lang="ru-RU" sz="3600">
                <a:solidFill>
                  <a:srgbClr val="ffff00"/>
                </a:solidFill>
                <a:latin typeface="Times New Roman"/>
                <a:ea typeface="DejaVu Sans"/>
              </a:rPr>
              <a:t>Что такое Красная Книга?</a:t>
            </a:r>
            <a:endParaRPr/>
          </a:p>
        </p:txBody>
      </p:sp>
      <p:sp>
        <p:nvSpPr>
          <p:cNvPr id="258" name="CustomShape 2"/>
          <p:cNvSpPr/>
          <p:nvPr/>
        </p:nvSpPr>
        <p:spPr>
          <a:xfrm>
            <a:off x="209160" y="1152000"/>
            <a:ext cx="8214480" cy="3930480"/>
          </a:xfrm>
          <a:prstGeom prst="rect">
            <a:avLst/>
          </a:prstGeom>
        </p:spPr>
        <p:txBody>
          <a:bodyPr bIns="45000" lIns="90000" rIns="90000" tIns="45000"/>
          <a:p>
            <a:pPr algn="just"/>
            <a:r>
              <a:rPr lang="ru-RU" sz="3600">
                <a:solidFill>
                  <a:srgbClr val="0000ff"/>
                </a:solidFill>
                <a:latin typeface="Times New Roman"/>
                <a:ea typeface="DejaVu Sans"/>
              </a:rPr>
              <a:t>«</a:t>
            </a:r>
            <a:r>
              <a:rPr b="1" i="1" lang="ru-RU" sz="3600">
                <a:solidFill>
                  <a:srgbClr val="0000ff"/>
                </a:solidFill>
                <a:latin typeface="Times New Roman"/>
                <a:ea typeface="DejaVu Sans"/>
              </a:rPr>
              <a:t>Красная книга» —это список редких и находящихся под угрозой исчезновения животных, растений и </a:t>
            </a:r>
            <a:r>
              <a:rPr b="1" i="1" lang="ru-RU" sz="3600">
                <a:solidFill>
                  <a:srgbClr val="ffff00"/>
                </a:solidFill>
                <a:latin typeface="Times New Roman"/>
                <a:ea typeface="DejaVu Sans"/>
              </a:rPr>
              <a:t>грибов. Красные Книги бывают различного уровня — международные, национальные и </a:t>
            </a:r>
            <a:endParaRPr/>
          </a:p>
          <a:p>
            <a:pPr algn="just"/>
            <a:r>
              <a:rPr b="1" i="1" lang="ru-RU" sz="3600">
                <a:solidFill>
                  <a:srgbClr val="ffff00"/>
                </a:solidFill>
                <a:latin typeface="Times New Roman"/>
                <a:ea typeface="DejaVu Sans"/>
              </a:rPr>
              <a:t>региональные</a:t>
            </a:r>
            <a:r>
              <a:rPr lang="ru-RU" sz="3600">
                <a:solidFill>
                  <a:srgbClr val="ffff00"/>
                </a:solidFill>
                <a:latin typeface="Times New Roman"/>
                <a:ea typeface="DejaVu Sans"/>
              </a:rPr>
              <a:t>. </a:t>
            </a:r>
            <a:endParaRPr/>
          </a:p>
        </p:txBody>
      </p:sp>
      <p:pic>
        <p:nvPicPr>
          <p:cNvPr descr="" id="259" name="Рисунок 3"/>
          <p:cNvPicPr/>
          <p:nvPr/>
        </p:nvPicPr>
        <p:blipFill>
          <a:blip r:embed="rId1"/>
          <a:stretch>
            <a:fillRect/>
          </a:stretch>
        </p:blipFill>
        <p:spPr>
          <a:xfrm>
            <a:off x="3545280" y="4680000"/>
            <a:ext cx="2142360" cy="1951920"/>
          </a:xfrm>
          <a:prstGeom prst="rect">
            <a:avLst/>
          </a:prstGeom>
        </p:spPr>
      </p:pic>
      <p:pic>
        <p:nvPicPr>
          <p:cNvPr descr="" id="260" name="Рисунок 4"/>
          <p:cNvPicPr/>
          <p:nvPr/>
        </p:nvPicPr>
        <p:blipFill>
          <a:blip r:embed="rId2"/>
          <a:stretch>
            <a:fillRect/>
          </a:stretch>
        </p:blipFill>
        <p:spPr>
          <a:xfrm>
            <a:off x="6480000" y="4107240"/>
            <a:ext cx="2438640" cy="2660400"/>
          </a:xfrm>
          <a:prstGeom prst="rect">
            <a:avLst/>
          </a:prstGeom>
        </p:spPr>
      </p:pic>
    </p:spTree>
  </p:cSld>
  <p:transition>
    <p:wedge/>
  </p:transition>
  <p:timing>
    <p:tnLst>
      <p:par>
        <p:cTn dur="indefinite" id="15" nodeType="tmRoot" restart="never">
          <p:childTnLst>
            <p:seq>
              <p:cTn id="16" nodeType="mainSeq">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1" name="CustomShape 1"/>
          <p:cNvSpPr/>
          <p:nvPr/>
        </p:nvSpPr>
        <p:spPr>
          <a:xfrm>
            <a:off x="792000" y="216000"/>
            <a:ext cx="7357320" cy="1187280"/>
          </a:xfrm>
          <a:prstGeom prst="rect">
            <a:avLst/>
          </a:prstGeom>
        </p:spPr>
        <p:txBody>
          <a:bodyPr bIns="45000" lIns="90000" rIns="90000" tIns="45000"/>
          <a:p>
            <a:pPr algn="ctr"/>
            <a:r>
              <a:rPr b="1" lang="ru-RU" sz="3600">
                <a:solidFill>
                  <a:srgbClr val="ffff00"/>
                </a:solidFill>
                <a:latin typeface="Times New Roman"/>
                <a:ea typeface="DejaVu Sans"/>
              </a:rPr>
              <a:t>Какие растения заносят в Красную Книгу.</a:t>
            </a:r>
            <a:endParaRPr/>
          </a:p>
        </p:txBody>
      </p:sp>
      <p:sp>
        <p:nvSpPr>
          <p:cNvPr id="262" name="CustomShape 2"/>
          <p:cNvSpPr/>
          <p:nvPr/>
        </p:nvSpPr>
        <p:spPr>
          <a:xfrm>
            <a:off x="142920" y="1357200"/>
            <a:ext cx="8571960" cy="1064880"/>
          </a:xfrm>
          <a:prstGeom prst="rect">
            <a:avLst/>
          </a:prstGeom>
        </p:spPr>
        <p:txBody>
          <a:bodyPr bIns="45000" lIns="90000" rIns="90000" tIns="45000"/>
          <a:p>
            <a:pPr algn="ctr"/>
            <a:r>
              <a:rPr b="1" i="1" lang="ru-RU" sz="3200">
                <a:solidFill>
                  <a:srgbClr val="ff0000"/>
                </a:solidFill>
                <a:latin typeface="Arial"/>
                <a:ea typeface="DejaVu Sans"/>
              </a:rPr>
              <a:t>В Красную Книгу заносят редкие, исчезающие и исчезнувшие растения. </a:t>
            </a:r>
            <a:endParaRPr/>
          </a:p>
        </p:txBody>
      </p:sp>
      <p:pic>
        <p:nvPicPr>
          <p:cNvPr descr="" id="263" name="Рисунок 3"/>
          <p:cNvPicPr/>
          <p:nvPr/>
        </p:nvPicPr>
        <p:blipFill>
          <a:blip r:embed="rId1"/>
          <a:stretch>
            <a:fillRect/>
          </a:stretch>
        </p:blipFill>
        <p:spPr>
          <a:xfrm>
            <a:off x="6500880" y="4071960"/>
            <a:ext cx="2428200" cy="2428200"/>
          </a:xfrm>
          <a:prstGeom prst="rect">
            <a:avLst/>
          </a:prstGeom>
        </p:spPr>
      </p:pic>
    </p:spTree>
  </p:cSld>
  <p:transition>
    <p:wedge/>
  </p:transition>
  <p:timing>
    <p:tnLst>
      <p:par>
        <p:cTn dur="indefinite" id="17" nodeType="tmRoot" restart="never">
          <p:childTnLst>
            <p:seq>
              <p:cTn id="18" nodeType="mainSeq">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